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1"/>
  </p:sldMasterIdLst>
  <p:notesMasterIdLst>
    <p:notesMasterId r:id="rId172"/>
  </p:notesMasterIdLst>
  <p:sldIdLst>
    <p:sldId id="630" r:id="rId2"/>
    <p:sldId id="404" r:id="rId3"/>
    <p:sldId id="551" r:id="rId4"/>
    <p:sldId id="437" r:id="rId5"/>
    <p:sldId id="438" r:id="rId6"/>
    <p:sldId id="439" r:id="rId7"/>
    <p:sldId id="440" r:id="rId8"/>
    <p:sldId id="498" r:id="rId9"/>
    <p:sldId id="445" r:id="rId10"/>
    <p:sldId id="442" r:id="rId11"/>
    <p:sldId id="441" r:id="rId12"/>
    <p:sldId id="443" r:id="rId13"/>
    <p:sldId id="444" r:id="rId14"/>
    <p:sldId id="61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03" r:id="rId23"/>
    <p:sldId id="587" r:id="rId24"/>
    <p:sldId id="588" r:id="rId25"/>
    <p:sldId id="589" r:id="rId26"/>
    <p:sldId id="590" r:id="rId27"/>
    <p:sldId id="611" r:id="rId28"/>
    <p:sldId id="620" r:id="rId29"/>
    <p:sldId id="322" r:id="rId30"/>
    <p:sldId id="457" r:id="rId31"/>
    <p:sldId id="458" r:id="rId32"/>
    <p:sldId id="463" r:id="rId33"/>
    <p:sldId id="464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6" r:id="rId42"/>
    <p:sldId id="475" r:id="rId43"/>
    <p:sldId id="501" r:id="rId44"/>
    <p:sldId id="621" r:id="rId45"/>
    <p:sldId id="448" r:id="rId46"/>
    <p:sldId id="449" r:id="rId47"/>
    <p:sldId id="450" r:id="rId48"/>
    <p:sldId id="451" r:id="rId49"/>
    <p:sldId id="452" r:id="rId50"/>
    <p:sldId id="552" r:id="rId51"/>
    <p:sldId id="453" r:id="rId52"/>
    <p:sldId id="454" r:id="rId53"/>
    <p:sldId id="455" r:id="rId54"/>
    <p:sldId id="456" r:id="rId55"/>
    <p:sldId id="553" r:id="rId56"/>
    <p:sldId id="554" r:id="rId57"/>
    <p:sldId id="612" r:id="rId58"/>
    <p:sldId id="555" r:id="rId59"/>
    <p:sldId id="622" r:id="rId60"/>
    <p:sldId id="592" r:id="rId61"/>
    <p:sldId id="593" r:id="rId62"/>
    <p:sldId id="594" r:id="rId63"/>
    <p:sldId id="595" r:id="rId64"/>
    <p:sldId id="613" r:id="rId65"/>
    <p:sldId id="623" r:id="rId66"/>
    <p:sldId id="321" r:id="rId67"/>
    <p:sldId id="459" r:id="rId68"/>
    <p:sldId id="462" r:id="rId69"/>
    <p:sldId id="465" r:id="rId70"/>
    <p:sldId id="466" r:id="rId71"/>
    <p:sldId id="483" r:id="rId72"/>
    <p:sldId id="525" r:id="rId73"/>
    <p:sldId id="517" r:id="rId74"/>
    <p:sldId id="546" r:id="rId75"/>
    <p:sldId id="549" r:id="rId76"/>
    <p:sldId id="532" r:id="rId77"/>
    <p:sldId id="533" r:id="rId78"/>
    <p:sldId id="548" r:id="rId79"/>
    <p:sldId id="502" r:id="rId80"/>
    <p:sldId id="624" r:id="rId81"/>
    <p:sldId id="460" r:id="rId82"/>
    <p:sldId id="461" r:id="rId83"/>
    <p:sldId id="556" r:id="rId84"/>
    <p:sldId id="557" r:id="rId85"/>
    <p:sldId id="558" r:id="rId86"/>
    <p:sldId id="500" r:id="rId87"/>
    <p:sldId id="559" r:id="rId88"/>
    <p:sldId id="560" r:id="rId89"/>
    <p:sldId id="561" r:id="rId90"/>
    <p:sldId id="562" r:id="rId91"/>
    <p:sldId id="563" r:id="rId92"/>
    <p:sldId id="564" r:id="rId93"/>
    <p:sldId id="565" r:id="rId94"/>
    <p:sldId id="566" r:id="rId95"/>
    <p:sldId id="625" r:id="rId96"/>
    <p:sldId id="597" r:id="rId97"/>
    <p:sldId id="598" r:id="rId98"/>
    <p:sldId id="518" r:id="rId99"/>
    <p:sldId id="599" r:id="rId100"/>
    <p:sldId id="600" r:id="rId101"/>
    <p:sldId id="614" r:id="rId102"/>
    <p:sldId id="519" r:id="rId103"/>
    <p:sldId id="520" r:id="rId104"/>
    <p:sldId id="521" r:id="rId105"/>
    <p:sldId id="601" r:id="rId106"/>
    <p:sldId id="626" r:id="rId107"/>
    <p:sldId id="357" r:id="rId108"/>
    <p:sldId id="484" r:id="rId109"/>
    <p:sldId id="485" r:id="rId110"/>
    <p:sldId id="512" r:id="rId111"/>
    <p:sldId id="504" r:id="rId112"/>
    <p:sldId id="505" r:id="rId113"/>
    <p:sldId id="497" r:id="rId114"/>
    <p:sldId id="540" r:id="rId115"/>
    <p:sldId id="541" r:id="rId116"/>
    <p:sldId id="542" r:id="rId117"/>
    <p:sldId id="539" r:id="rId118"/>
    <p:sldId id="511" r:id="rId119"/>
    <p:sldId id="627" r:id="rId120"/>
    <p:sldId id="567" r:id="rId121"/>
    <p:sldId id="474" r:id="rId122"/>
    <p:sldId id="568" r:id="rId123"/>
    <p:sldId id="569" r:id="rId124"/>
    <p:sldId id="570" r:id="rId125"/>
    <p:sldId id="571" r:id="rId126"/>
    <p:sldId id="572" r:id="rId127"/>
    <p:sldId id="573" r:id="rId128"/>
    <p:sldId id="477" r:id="rId129"/>
    <p:sldId id="478" r:id="rId130"/>
    <p:sldId id="479" r:id="rId131"/>
    <p:sldId id="574" r:id="rId132"/>
    <p:sldId id="575" r:id="rId133"/>
    <p:sldId id="576" r:id="rId134"/>
    <p:sldId id="577" r:id="rId135"/>
    <p:sldId id="578" r:id="rId136"/>
    <p:sldId id="616" r:id="rId137"/>
    <p:sldId id="628" r:id="rId138"/>
    <p:sldId id="602" r:id="rId139"/>
    <p:sldId id="603" r:id="rId140"/>
    <p:sldId id="604" r:id="rId141"/>
    <p:sldId id="605" r:id="rId142"/>
    <p:sldId id="513" r:id="rId143"/>
    <p:sldId id="606" r:id="rId144"/>
    <p:sldId id="607" r:id="rId145"/>
    <p:sldId id="514" r:id="rId146"/>
    <p:sldId id="515" r:id="rId147"/>
    <p:sldId id="516" r:id="rId148"/>
    <p:sldId id="608" r:id="rId149"/>
    <p:sldId id="615" r:id="rId150"/>
    <p:sldId id="629" r:id="rId151"/>
    <p:sldId id="401" r:id="rId152"/>
    <p:sldId id="486" r:id="rId153"/>
    <p:sldId id="509" r:id="rId154"/>
    <p:sldId id="510" r:id="rId155"/>
    <p:sldId id="508" r:id="rId156"/>
    <p:sldId id="507" r:id="rId157"/>
    <p:sldId id="487" r:id="rId158"/>
    <p:sldId id="492" r:id="rId159"/>
    <p:sldId id="495" r:id="rId160"/>
    <p:sldId id="496" r:id="rId161"/>
    <p:sldId id="494" r:id="rId162"/>
    <p:sldId id="493" r:id="rId163"/>
    <p:sldId id="491" r:id="rId164"/>
    <p:sldId id="490" r:id="rId165"/>
    <p:sldId id="489" r:id="rId166"/>
    <p:sldId id="488" r:id="rId167"/>
    <p:sldId id="499" r:id="rId168"/>
    <p:sldId id="550" r:id="rId169"/>
    <p:sldId id="506" r:id="rId170"/>
    <p:sldId id="318" r:id="rId1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ị Mỹ Trân" initials="NTMT" lastIdx="5" clrIdx="0">
    <p:extLst>
      <p:ext uri="{19B8F6BF-5375-455C-9EA6-DF929625EA0E}">
        <p15:presenceInfo xmlns:p15="http://schemas.microsoft.com/office/powerpoint/2012/main" userId="S::20520322@ms.uit.edu.vn::8a11233e-67fa-440d-845c-79370083e7d1" providerId="AD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fa255e5dac3d60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473A"/>
    <a:srgbClr val="1E8303"/>
    <a:srgbClr val="C04830"/>
    <a:srgbClr val="C927C9"/>
    <a:srgbClr val="ECC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509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3AFDF-2B6B-44B3-9CE1-5783116A337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054A4-B740-4F24-8A5A-EB61B4E7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2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dio.vn/giai-thuat-lap-trinh/selection-sort-KQi3U" TargetMode="External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0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326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775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006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787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690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897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0876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461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Vậy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nguyên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tắc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phân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thế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nào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biết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rằng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khối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lớn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ở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nhiều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phương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nhau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thường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tổ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hệ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phân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phân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cấp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Trước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cùng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tỉnh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thành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phố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sẽ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gửi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tỉnh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thành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tướng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ứng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tỉnh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thành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này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thực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hiện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công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tượng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tự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cùng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huyện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sẽ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gửi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huyện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ứng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Cứ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vậy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bức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sẽ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tay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hệ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mà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công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không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quá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nặng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nhọc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861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2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723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500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993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2691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846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1763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91468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5431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0306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351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7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408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Heapsort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vun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đống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xem như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1200" b="0" i="0" u="none" strike="noStrike" dirty="0" err="1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Selection</a:t>
            </a:r>
            <a:r>
              <a:rPr lang="vi-VN" sz="1200" b="0" i="0" u="none" strike="noStrike" dirty="0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vi-VN" sz="1200" b="0" i="0" u="none" strike="noStrike" dirty="0" err="1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Sort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khi chia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con.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đưa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Heapsort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1200" b="0" i="0" u="none" strike="noStrike" dirty="0" err="1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Selection</a:t>
            </a:r>
            <a:r>
              <a:rPr lang="vi-VN" sz="1200" b="0" i="0" u="none" strike="noStrike" dirty="0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vi-VN" sz="1200" b="0" i="0" u="none" strike="noStrike" dirty="0" err="1">
                <a:solidFill>
                  <a:srgbClr val="143C8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Sort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ở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thay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linear-time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như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Tx/>
              <a:buChar char="-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vun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đống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hoạt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động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bằng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coi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mảng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như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loại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cây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nhị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phân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hoàn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chỉnh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đặc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biệt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gọi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Điều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kiện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tiên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quyết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bạn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biết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về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cấu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trúc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cây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nhị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phân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hoàn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chỉnh</a:t>
            </a:r>
            <a:r>
              <a:rPr lang="vi-V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vi-VN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974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1659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623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Min-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Max-heap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9479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Min-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Max-heap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634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dirty="0" err="1"/>
              <a:t>createHeap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tạo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từ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dữ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liệu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đưa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vào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mảng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kích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thước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mảng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dụng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vòng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lặp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tính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từ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giữa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mảng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, </a:t>
            </a:r>
            <a:r>
              <a:rPr lang="vi-VN" dirty="0" err="1"/>
              <a:t>createHeap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lặp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để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tạo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nên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thỏa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mãn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tính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chất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cần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thiết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bằng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Shift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62333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Shift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kiểm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tra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trái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ngay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tại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dirty="0" err="1"/>
              <a:t>offset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để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tìm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ra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.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trường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hợp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không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ở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dirty="0" err="1"/>
              <a:t>offset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đổi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2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tiếp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tục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đệ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quy </a:t>
            </a:r>
            <a:r>
              <a:rPr lang="vi-VN" dirty="0" err="1"/>
              <a:t>heapify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từ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nhất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để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đi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đến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nhánh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tiếp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theo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để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đảm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bảo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cha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luôn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hơn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nút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con.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1690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Cuối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cùng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dirty="0" err="1"/>
              <a:t>heapSort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nhận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dữ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liệu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vào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mảng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kích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thước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dụng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vòng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lặp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từ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r= n</a:t>
            </a:r>
            <a:r>
              <a:rPr lang="vi-VN" dirty="0"/>
              <a:t> - 1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để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tiến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hành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hoán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đối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. Sau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mỗi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vòng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lặp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hàm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giảm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r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xuống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1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và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lại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-apple-system"/>
              </a:rPr>
              <a:t>heap</a:t>
            </a:r>
            <a:r>
              <a:rPr lang="vi-VN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3496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183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27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Đánh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giá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lượng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phép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so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sánh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ra không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phụ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thuộc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vào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tình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trạng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của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ban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đầu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lượng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phép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hoán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thực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hiện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tùy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thuộc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vào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kết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quả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so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sánh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3350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733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3268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5375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6610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654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11995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1959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6624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9745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7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0986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8707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72669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9615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723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5517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3067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5022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6074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4520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20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802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1748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31240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038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4933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4909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63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84242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61034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294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8252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3469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65507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7843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0472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8375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37587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1628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3029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96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538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21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381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06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916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41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656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731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46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49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33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41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60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5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21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61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5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54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08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02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9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2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Khái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niệm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nghịch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thế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Xét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một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a[0], a[1], … a[n-1]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Nếu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i&lt;j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a[i] &gt; a[j],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thì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ta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gọi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là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một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nghịch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thế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chưa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sẽ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nghịch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thế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đã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thứ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tự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sẽ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không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chứa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nghịch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thế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just"/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a[0] &lt;= a[1] &lt;=… &lt;=[n -1]</a:t>
            </a:r>
          </a:p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Nhận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xét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Để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một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, ta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thể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xét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nghịch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thế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trong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làm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triệt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tiêu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dần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chúng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đi</a:t>
            </a:r>
            <a:r>
              <a:rPr lang="en-US" b="0" i="0" dirty="0">
                <a:solidFill>
                  <a:srgbClr val="333333"/>
                </a:solidFill>
                <a:effectLst/>
                <a:latin typeface="Muli"/>
              </a:rPr>
              <a:t>.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29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31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457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91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12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373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7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29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83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60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7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45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5872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973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929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543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15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64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931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79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Đánh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giá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lượng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phép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so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sánh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xảy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ra không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phụ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thuộc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vào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tình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trạng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của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ban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đầu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Số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lượng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phép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hoán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thực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hiện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tùy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thuộc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vào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kết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quả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so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sánh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just"/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Khuyết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điểm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Không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nhận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diện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tình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trạng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dãy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đã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thứ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tự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  hay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thứ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tự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từng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phần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nhỏ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đưa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về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đúng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rất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nhanh, trong khi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lớn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lại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đưa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về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đúng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rất</a:t>
            </a:r>
            <a:r>
              <a:rPr lang="vi-VN" b="0" i="0" dirty="0">
                <a:solidFill>
                  <a:srgbClr val="333333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Muli"/>
              </a:rPr>
              <a:t>chậm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81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21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71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292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832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60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826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269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461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638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722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45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710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893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130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896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1598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724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8711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Bước</a:t>
            </a:r>
            <a:r>
              <a:rPr lang="en-US" altLang="zh-CN" dirty="0"/>
              <a:t> 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684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91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22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393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811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531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tránh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trường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hợp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tráo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đổi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hai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nhau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chọn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nếu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như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nhỏ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 ở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bên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khá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so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với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 bên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).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64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Đầu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tiên,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dụng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chọn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trên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nhau, sau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hẹp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còn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được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gọi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 </a:t>
            </a:r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 (</a:t>
            </a:r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).</a:t>
            </a:r>
            <a:endParaRPr lang="vi-VN" b="0" i="0" dirty="0">
              <a:solidFill>
                <a:srgbClr val="000000"/>
              </a:solidFill>
              <a:effectLst/>
              <a:latin typeface="Muli"/>
            </a:endParaRPr>
          </a:p>
          <a:p>
            <a:pPr algn="just"/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nhận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lượt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 n/2, n/4, n/8 cho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đến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khi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= 1.</a:t>
            </a:r>
          </a:p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179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775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543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519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846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5370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31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3816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390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979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140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984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0876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623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531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tránh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trường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hợp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tráo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đổi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của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hai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nhau trong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chọn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(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nếu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như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nhỏ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 ở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bên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khá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so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với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lớn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 bên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trái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).</a:t>
            </a:r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64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538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Đầu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tiên,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dụng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giải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thuật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chọn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trên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xa nhau, sau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sắp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xếp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phần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tử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có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hẹp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hơn.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cách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này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còn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được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gọi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 </a:t>
            </a:r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khoảng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 (</a:t>
            </a:r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).</a:t>
            </a:r>
            <a:endParaRPr lang="vi-VN" b="0" i="0" dirty="0">
              <a:solidFill>
                <a:srgbClr val="000000"/>
              </a:solidFill>
              <a:effectLst/>
              <a:latin typeface="Muli"/>
            </a:endParaRPr>
          </a:p>
          <a:p>
            <a:pPr algn="just"/>
            <a:r>
              <a:rPr lang="vi-VN" b="1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1" i="0" dirty="0">
                <a:solidFill>
                  <a:srgbClr val="000000"/>
                </a:solidFill>
                <a:effectLst/>
                <a:latin typeface="Muli"/>
              </a:rPr>
              <a:t>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sẽ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nhận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giá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trị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lần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lượt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 n/2, n/4, n/8 cho 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đến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khi </a:t>
            </a:r>
            <a:r>
              <a:rPr lang="vi-VN" b="0" i="0" dirty="0" err="1">
                <a:solidFill>
                  <a:srgbClr val="000000"/>
                </a:solidFill>
                <a:effectLst/>
                <a:latin typeface="Muli"/>
              </a:rPr>
              <a:t>interval</a:t>
            </a:r>
            <a:r>
              <a:rPr lang="vi-VN" b="0" i="0" dirty="0">
                <a:solidFill>
                  <a:srgbClr val="000000"/>
                </a:solidFill>
                <a:effectLst/>
                <a:latin typeface="Muli"/>
              </a:rPr>
              <a:t> = 1.</a:t>
            </a:r>
          </a:p>
          <a:p>
            <a:pPr algn="just"/>
            <a:endParaRPr lang="vi-VN" b="0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1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1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34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86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9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84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0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6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5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8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86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8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F7771BB-5C13-4329-92DB-C1506443D9F9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00EE37-EF8F-42A1-BED4-91AE71B3C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6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  <p:sldLayoutId id="2147484187" r:id="rId12"/>
    <p:sldLayoutId id="2147484188" r:id="rId13"/>
    <p:sldLayoutId id="2147484189" r:id="rId14"/>
    <p:sldLayoutId id="2147484190" r:id="rId15"/>
    <p:sldLayoutId id="2147484191" r:id="rId16"/>
    <p:sldLayoutId id="2147484192" r:id="rId17"/>
    <p:sldLayoutId id="214748419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g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s://pngimg.com/download/66686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www.freeppt7.com/" TargetMode="Externa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6"/>
          <p:cNvSpPr txBox="1"/>
          <p:nvPr/>
        </p:nvSpPr>
        <p:spPr>
          <a:xfrm>
            <a:off x="6881716" y="5705392"/>
            <a:ext cx="3021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cs typeface="+mn-ea"/>
                <a:sym typeface="+mn-lt"/>
              </a:rPr>
              <a:t>Nhóm</a:t>
            </a:r>
            <a:r>
              <a:rPr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cs typeface="+mn-ea"/>
                <a:sym typeface="+mn-lt"/>
              </a:rPr>
              <a:t> 9</a:t>
            </a:r>
          </a:p>
        </p:txBody>
      </p:sp>
      <p:sp>
        <p:nvSpPr>
          <p:cNvPr id="14" name="任意多边形: 形状 13"/>
          <p:cNvSpPr/>
          <p:nvPr/>
        </p:nvSpPr>
        <p:spPr>
          <a:xfrm rot="18932100">
            <a:off x="7141617" y="-3109350"/>
            <a:ext cx="5051305" cy="505130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11217050" y="3773886"/>
            <a:ext cx="2416461" cy="241646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10120521" y="2540464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8958199">
            <a:off x="11401621" y="1811884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8932100">
            <a:off x="5485897" y="4178422"/>
            <a:ext cx="5748920" cy="574892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8958199">
            <a:off x="1000882" y="6100654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337713" y="5770768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8825537" y="201943"/>
            <a:ext cx="1655533" cy="537272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sz="2667" b="1" dirty="0">
                <a:ln w="6600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IT003</a:t>
            </a:r>
            <a:endParaRPr lang="ko-KR" altLang="en-US" sz="2667" b="1" dirty="0">
              <a:ln w="6600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1410F-09C7-44BF-BF25-B33ED1BCE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90" y="1022987"/>
            <a:ext cx="2180803" cy="167921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9BCA922-7E2B-483A-B4B9-22F7962A46BA}"/>
              </a:ext>
            </a:extLst>
          </p:cNvPr>
          <p:cNvSpPr txBox="1">
            <a:spLocks/>
          </p:cNvSpPr>
          <p:nvPr/>
        </p:nvSpPr>
        <p:spPr>
          <a:xfrm>
            <a:off x="-798779" y="1010865"/>
            <a:ext cx="10815761" cy="168413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9000" cap="none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872700D-278C-4957-8704-AB034EDD7F38}"/>
              </a:ext>
            </a:extLst>
          </p:cNvPr>
          <p:cNvSpPr/>
          <p:nvPr/>
        </p:nvSpPr>
        <p:spPr>
          <a:xfrm>
            <a:off x="681621" y="1585890"/>
            <a:ext cx="5866750" cy="421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Minh </a:t>
            </a: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Họa</a:t>
            </a: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ctr">
              <a:defRPr/>
            </a:pP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Các</a:t>
            </a: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ctr">
              <a:defRPr/>
            </a:pP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5400" dirty="0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400" dirty="0" err="1">
                <a:ln w="0"/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endParaRPr lang="en-US" altLang="zh-CN" sz="5400" dirty="0">
              <a:ln w="0"/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>
              <a:defRPr/>
            </a:pPr>
            <a:endParaRPr lang="en-US" altLang="zh-CN" sz="5400" dirty="0">
              <a:ln w="0"/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>
              <a:defRPr/>
            </a:pPr>
            <a:endParaRPr lang="en-US" altLang="zh-CN" sz="5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9">
            <a:extLst>
              <a:ext uri="{FF2B5EF4-FFF2-40B4-BE49-F238E27FC236}">
                <a16:creationId xmlns:a16="http://schemas.microsoft.com/office/drawing/2014/main" id="{4C9C41D0-883A-4978-A5DF-7B48DD0C3925}"/>
              </a:ext>
            </a:extLst>
          </p:cNvPr>
          <p:cNvSpPr/>
          <p:nvPr/>
        </p:nvSpPr>
        <p:spPr>
          <a:xfrm>
            <a:off x="86112" y="4135732"/>
            <a:ext cx="61196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20521228: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Bùi</a:t>
            </a: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Đức</a:t>
            </a: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Duy</a:t>
            </a: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</a:p>
          <a:p>
            <a:pPr>
              <a:defRPr/>
            </a:pP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20520296: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Tôn</a:t>
            </a: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Nữ</a:t>
            </a: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Tú </a:t>
            </a:r>
            <a:r>
              <a:rPr lang="en-US" altLang="zh-CN" sz="3200" dirty="0" err="1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Quyên</a:t>
            </a:r>
            <a:endParaRPr lang="en-US" altLang="zh-CN" sz="3200" dirty="0">
              <a:ln w="0"/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>
              <a:defRPr/>
            </a:pPr>
            <a:r>
              <a:rPr lang="en-US" altLang="zh-CN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20520322: Nguyễn Thị Mỹ Trân</a:t>
            </a:r>
            <a:endParaRPr lang="en-US" altLang="zh-CN" sz="3200" dirty="0"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矩形 9">
            <a:extLst>
              <a:ext uri="{FF2B5EF4-FFF2-40B4-BE49-F238E27FC236}">
                <a16:creationId xmlns:a16="http://schemas.microsoft.com/office/drawing/2014/main" id="{859B7705-9DDE-4146-BE50-BA1C26052AF8}"/>
              </a:ext>
            </a:extLst>
          </p:cNvPr>
          <p:cNvSpPr/>
          <p:nvPr/>
        </p:nvSpPr>
        <p:spPr>
          <a:xfrm>
            <a:off x="1494825" y="918730"/>
            <a:ext cx="4364946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333" b="1" spc="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Đề</a:t>
            </a:r>
            <a:r>
              <a:rPr lang="en-US" altLang="zh-CN" sz="5333" b="1" spc="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333" b="1" spc="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Bài</a:t>
            </a:r>
            <a:r>
              <a:rPr lang="en-US" altLang="zh-CN" sz="5333" b="1" spc="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333" b="1" spc="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Số</a:t>
            </a:r>
            <a:r>
              <a:rPr lang="en-US" altLang="zh-CN" sz="5333" b="1" spc="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1</a:t>
            </a:r>
          </a:p>
        </p:txBody>
      </p:sp>
      <p:sp>
        <p:nvSpPr>
          <p:cNvPr id="27" name="矩形 9">
            <a:extLst>
              <a:ext uri="{FF2B5EF4-FFF2-40B4-BE49-F238E27FC236}">
                <a16:creationId xmlns:a16="http://schemas.microsoft.com/office/drawing/2014/main" id="{5C2C10FE-0073-49A2-81E4-BB3264C7E33B}"/>
              </a:ext>
            </a:extLst>
          </p:cNvPr>
          <p:cNvSpPr/>
          <p:nvPr/>
        </p:nvSpPr>
        <p:spPr>
          <a:xfrm>
            <a:off x="0" y="171"/>
            <a:ext cx="6353525" cy="913007"/>
          </a:xfrm>
          <a:prstGeom prst="rect">
            <a:avLst/>
          </a:prstGeom>
        </p:spPr>
        <p:txBody>
          <a:bodyPr wrap="square">
            <a:prstTxWarp prst="textWave2">
              <a:avLst/>
            </a:prstTxWarp>
            <a:spAutoFit/>
          </a:bodyPr>
          <a:lstStyle/>
          <a:p>
            <a:pPr algn="ctr">
              <a:defRPr/>
            </a:pPr>
            <a:r>
              <a:rPr lang="en-US" altLang="zh-CN" sz="5333" dirty="0" err="1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Báo</a:t>
            </a:r>
            <a:r>
              <a:rPr lang="en-US" altLang="zh-CN" sz="5333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5333" dirty="0" err="1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Cáo</a:t>
            </a:r>
            <a:r>
              <a:rPr lang="en-US" altLang="zh-CN" sz="5333" dirty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Seminar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78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">
        <p:fade/>
      </p:transition>
    </mc:Choice>
    <mc:Fallback xmlns="">
      <p:transition spd="med" advTm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12" grpId="0" animBg="1"/>
      <p:bldP spid="24" grpId="0"/>
      <p:bldP spid="15" grpId="0"/>
      <p:bldP spid="18" grpId="0"/>
      <p:bldP spid="23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3">
            <a:extLst>
              <a:ext uri="{FF2B5EF4-FFF2-40B4-BE49-F238E27FC236}">
                <a16:creationId xmlns:a16="http://schemas.microsoft.com/office/drawing/2014/main" id="{869FA38D-F4E1-4944-8F16-39A48BED1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5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3" name="Oval 4">
            <a:extLst>
              <a:ext uri="{FF2B5EF4-FFF2-40B4-BE49-F238E27FC236}">
                <a16:creationId xmlns:a16="http://schemas.microsoft.com/office/drawing/2014/main" id="{6A7FF5B4-70B0-49B9-B94D-362BF340B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8298892D-59CF-4B2E-9815-4CBD0CD8C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5" name="Oval 6">
            <a:extLst>
              <a:ext uri="{FF2B5EF4-FFF2-40B4-BE49-F238E27FC236}">
                <a16:creationId xmlns:a16="http://schemas.microsoft.com/office/drawing/2014/main" id="{098B6D9F-9713-4EEC-AE36-0A1980DBF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047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6" name="Oval 7">
            <a:extLst>
              <a:ext uri="{FF2B5EF4-FFF2-40B4-BE49-F238E27FC236}">
                <a16:creationId xmlns:a16="http://schemas.microsoft.com/office/drawing/2014/main" id="{801537BF-25EC-4868-85A9-6E802AB0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188" y="382693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47" name="Oval 8">
            <a:extLst>
              <a:ext uri="{FF2B5EF4-FFF2-40B4-BE49-F238E27FC236}">
                <a16:creationId xmlns:a16="http://schemas.microsoft.com/office/drawing/2014/main" id="{3F5E105A-580C-4BC3-A54A-634430A99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637" y="382387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8" name="Oval 9">
            <a:extLst>
              <a:ext uri="{FF2B5EF4-FFF2-40B4-BE49-F238E27FC236}">
                <a16:creationId xmlns:a16="http://schemas.microsoft.com/office/drawing/2014/main" id="{AF9771BE-4DFA-4A00-AF39-2E91187BF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6687" y="383149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01D8A92C-CD22-49CB-B4E3-BEDF47E9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9B3969D4-3F1F-4643-943D-C46FA36C2D8A}"/>
              </a:ext>
            </a:extLst>
          </p:cNvPr>
          <p:cNvGrpSpPr/>
          <p:nvPr/>
        </p:nvGrpSpPr>
        <p:grpSpPr bwMode="auto">
          <a:xfrm>
            <a:off x="431371" y="4759446"/>
            <a:ext cx="11040379" cy="827615"/>
            <a:chOff x="644" y="1150"/>
            <a:chExt cx="4815" cy="391"/>
          </a:xfrm>
        </p:grpSpPr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8391F8F5-AD57-4320-9BE0-7B1AE1E89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E8157386-E8BC-48B0-AC4F-659A7AD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3172D451-5D6A-49E4-BFEF-EC6A41DF7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83B33909-9FE1-47E7-B61A-E4643A29D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5" name="Oval 16">
              <a:extLst>
                <a:ext uri="{FF2B5EF4-FFF2-40B4-BE49-F238E27FC236}">
                  <a16:creationId xmlns:a16="http://schemas.microsoft.com/office/drawing/2014/main" id="{8F45E479-D967-4A84-B94E-A03C777B2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56" name="Oval 17">
              <a:extLst>
                <a:ext uri="{FF2B5EF4-FFF2-40B4-BE49-F238E27FC236}">
                  <a16:creationId xmlns:a16="http://schemas.microsoft.com/office/drawing/2014/main" id="{7DFB9DF7-A8AE-4BD6-9C57-0CB828F5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57" name="Oval 18">
              <a:extLst>
                <a:ext uri="{FF2B5EF4-FFF2-40B4-BE49-F238E27FC236}">
                  <a16:creationId xmlns:a16="http://schemas.microsoft.com/office/drawing/2014/main" id="{4E0F8E4C-9387-4168-A9E8-769D8B1F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BB41CD8D-631E-412A-A4CC-63330F719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9" name="Oval 22">
            <a:extLst>
              <a:ext uri="{FF2B5EF4-FFF2-40B4-BE49-F238E27FC236}">
                <a16:creationId xmlns:a16="http://schemas.microsoft.com/office/drawing/2014/main" id="{1B93509E-1300-425E-8AC0-E89E6667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938" y="382693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60" name="AutoShape 23">
            <a:extLst>
              <a:ext uri="{FF2B5EF4-FFF2-40B4-BE49-F238E27FC236}">
                <a16:creationId xmlns:a16="http://schemas.microsoft.com/office/drawing/2014/main" id="{C12F25BE-78AD-42DC-A8B6-1AC6C921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805" y="4764618"/>
            <a:ext cx="960967" cy="1045455"/>
          </a:xfrm>
          <a:prstGeom prst="upArrow">
            <a:avLst>
              <a:gd name="adj1" fmla="val 50000"/>
              <a:gd name="adj2" fmla="val 28304"/>
            </a:avLst>
          </a:prstGeom>
          <a:noFill/>
          <a:ln w="28575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533" dirty="0"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3200" dirty="0" err="1">
                <a:latin typeface="Times New Roman" panose="02020603050405020304" pitchFamily="18" charset="0"/>
              </a:rPr>
              <a:t>i</a:t>
            </a:r>
            <a:endParaRPr lang="en-US" sz="3200" dirty="0">
              <a:latin typeface="Times New Roman" panose="02020603050405020304" pitchFamily="18" charset="0"/>
            </a:endParaRPr>
          </a:p>
        </p:txBody>
      </p:sp>
      <p:sp>
        <p:nvSpPr>
          <p:cNvPr id="61" name="AutoShape 24">
            <a:extLst>
              <a:ext uri="{FF2B5EF4-FFF2-40B4-BE49-F238E27FC236}">
                <a16:creationId xmlns:a16="http://schemas.microsoft.com/office/drawing/2014/main" id="{7EDD066D-29FC-4063-B052-06428763F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204" y="2800352"/>
            <a:ext cx="865717" cy="757066"/>
          </a:xfrm>
          <a:prstGeom prst="downArrow">
            <a:avLst>
              <a:gd name="adj1" fmla="val 50000"/>
              <a:gd name="adj2" fmla="val 25000"/>
            </a:avLst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43840">
            <a:spAutoFit/>
          </a:bodyPr>
          <a:lstStyle/>
          <a:p>
            <a:r>
              <a:rPr lang="en-US" sz="3733"/>
              <a:t>j</a:t>
            </a:r>
          </a:p>
        </p:txBody>
      </p:sp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0" name="Rectangle 4">
            <a:extLst>
              <a:ext uri="{FF2B5EF4-FFF2-40B4-BE49-F238E27FC236}">
                <a16:creationId xmlns:a16="http://schemas.microsoft.com/office/drawing/2014/main" id="{CB34E92C-6216-496E-A612-F55D073E77B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5421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0.11632 -0.000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23457E-7 L -0.05347 0.2132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1.23457E-7 L 0.1118 1.23457E-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7 0.21327 L -0.11181 0.0021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95062E-6 L 0.1125 -0.0021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6 L -0.11163 0.2154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10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81 0.00216 L 0.11319 0.0021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63 0.21543 L -0.22483 0.0021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0" y="-1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00216 L 0.2217 -0.002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7 -0.00216 L 0.33767 -0.0021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-0.22014 0.21327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7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05 0.00216 L 0.22621 0.0021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14 0.21327 L -0.44705 -0.00031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1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-0.00216 L 0.4467 -0.0021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8" presetClass="exit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4" grpId="2" animBg="1"/>
      <p:bldP spid="44" grpId="3" animBg="1"/>
      <p:bldP spid="44" grpId="4" animBg="1"/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6" grpId="0" animBg="1"/>
      <p:bldP spid="47" grpId="0" animBg="1"/>
      <p:bldP spid="47" grpId="1" animBg="1"/>
      <p:bldP spid="47" grpId="2" animBg="1"/>
      <p:bldP spid="47" grpId="3" animBg="1"/>
      <p:bldP spid="47" grpId="4" animBg="1"/>
      <p:bldP spid="48" grpId="0" animBg="1"/>
      <p:bldP spid="59" grpId="0" animBg="1"/>
      <p:bldP spid="60" grpId="0" animBg="1"/>
      <p:bldP spid="61" grpId="0" animBg="1"/>
      <p:bldP spid="61" grpId="1" animBg="1"/>
      <p:bldP spid="61" grpId="2" animBg="1"/>
      <p:bldP spid="61" grpId="3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FDE9-6FCB-4B61-AE6F-0AE656EC8276}"/>
              </a:ext>
            </a:extLst>
          </p:cNvPr>
          <p:cNvSpPr txBox="1"/>
          <p:nvPr/>
        </p:nvSpPr>
        <p:spPr>
          <a:xfrm>
            <a:off x="1466299" y="1538923"/>
            <a:ext cx="105949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CountingSort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*a,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 = a[0];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 = a[0];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&gt; max)    max = 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if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 min)    min = 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max-min+1; 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*b =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[j];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fill_n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(b,j,0);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b[a[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]-min]++; 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7C4D4B3-CDB7-4217-8E02-A38A7562468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9420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FDE9-6FCB-4B61-AE6F-0AE656EC8276}"/>
              </a:ext>
            </a:extLst>
          </p:cNvPr>
          <p:cNvSpPr txBox="1"/>
          <p:nvPr/>
        </p:nvSpPr>
        <p:spPr>
          <a:xfrm>
            <a:off x="1173775" y="1924469"/>
            <a:ext cx="105949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j;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+= b[i-1]; 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*c =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[n]; 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   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c[b[a[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]-min]-1]=a[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b[a[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]-min]--;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010246E-632E-4E14-AE8F-CF1FC532FD6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418713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1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4307981" y="1232436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" name="Picture 3" descr="Diagram, application&#10;&#10;Description automatically generated">
            <a:extLst>
              <a:ext uri="{FF2B5EF4-FFF2-40B4-BE49-F238E27FC236}">
                <a16:creationId xmlns:a16="http://schemas.microsoft.com/office/drawing/2014/main" id="{F2CA33AA-AAD2-4810-B7FA-A1114A58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39" y="2138691"/>
            <a:ext cx="7602439" cy="4114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4427DB-03D0-401C-A51F-5372FC12E7D1}"/>
              </a:ext>
            </a:extLst>
          </p:cNvPr>
          <p:cNvSpPr/>
          <p:nvPr/>
        </p:nvSpPr>
        <p:spPr>
          <a:xfrm>
            <a:off x="2373901" y="3332990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3B27F-3174-4910-B7F7-54C42D18BA3E}"/>
              </a:ext>
            </a:extLst>
          </p:cNvPr>
          <p:cNvSpPr/>
          <p:nvPr/>
        </p:nvSpPr>
        <p:spPr>
          <a:xfrm>
            <a:off x="2355439" y="4235694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67744-256C-4E0D-BFB7-8F2B3AC30215}"/>
              </a:ext>
            </a:extLst>
          </p:cNvPr>
          <p:cNvSpPr/>
          <p:nvPr/>
        </p:nvSpPr>
        <p:spPr>
          <a:xfrm>
            <a:off x="2392368" y="5164132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1117D96-8F5B-418B-ACF6-911DA09B7EC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23006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  <p:bldP spid="5" grpId="0" animBg="1"/>
      <p:bldP spid="13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4307981" y="1232436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BD4268-A5EB-424E-8893-F6742C1E8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50" y="2149870"/>
            <a:ext cx="7410417" cy="40104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88E616-E764-4286-BD71-D7CF56913F39}"/>
              </a:ext>
            </a:extLst>
          </p:cNvPr>
          <p:cNvSpPr/>
          <p:nvPr/>
        </p:nvSpPr>
        <p:spPr>
          <a:xfrm>
            <a:off x="2447595" y="4773150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055A6-C98D-4252-96C8-5A42D29EE0D2}"/>
              </a:ext>
            </a:extLst>
          </p:cNvPr>
          <p:cNvSpPr/>
          <p:nvPr/>
        </p:nvSpPr>
        <p:spPr>
          <a:xfrm>
            <a:off x="2447595" y="3221483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FA5C4C-6658-445C-B8ED-EDE863C36D00}"/>
              </a:ext>
            </a:extLst>
          </p:cNvPr>
          <p:cNvSpPr/>
          <p:nvPr/>
        </p:nvSpPr>
        <p:spPr>
          <a:xfrm>
            <a:off x="2366449" y="3996592"/>
            <a:ext cx="7242419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endParaRPr lang="en-US" sz="1867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67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67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endParaRPr lang="vi-VN" sz="1867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41EAF4CA-C189-4A09-8C1E-0C2D8C60C46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37603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7F0018-18C1-4842-9521-15E91A1C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44" y="2069237"/>
            <a:ext cx="7657312" cy="4144072"/>
          </a:xfrm>
          <a:prstGeom prst="rect">
            <a:avLst/>
          </a:prstGeom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4307981" y="1232436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427DB-03D0-401C-A51F-5372FC12E7D1}"/>
              </a:ext>
            </a:extLst>
          </p:cNvPr>
          <p:cNvSpPr/>
          <p:nvPr/>
        </p:nvSpPr>
        <p:spPr>
          <a:xfrm>
            <a:off x="2373901" y="3332990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3B27F-3174-4910-B7F7-54C42D18BA3E}"/>
              </a:ext>
            </a:extLst>
          </p:cNvPr>
          <p:cNvSpPr/>
          <p:nvPr/>
        </p:nvSpPr>
        <p:spPr>
          <a:xfrm>
            <a:off x="2355439" y="4235694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67744-256C-4E0D-BFB7-8F2B3AC30215}"/>
              </a:ext>
            </a:extLst>
          </p:cNvPr>
          <p:cNvSpPr/>
          <p:nvPr/>
        </p:nvSpPr>
        <p:spPr>
          <a:xfrm>
            <a:off x="2392368" y="5164132"/>
            <a:ext cx="1585571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Mảng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1D0000-FFEF-45B2-8FC8-58C652AD6447}"/>
              </a:ext>
            </a:extLst>
          </p:cNvPr>
          <p:cNvSpPr/>
          <p:nvPr/>
        </p:nvSpPr>
        <p:spPr>
          <a:xfrm>
            <a:off x="2389579" y="2726951"/>
            <a:ext cx="2842325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EA9907-BADF-487D-919D-C8897C44D112}"/>
              </a:ext>
            </a:extLst>
          </p:cNvPr>
          <p:cNvSpPr/>
          <p:nvPr/>
        </p:nvSpPr>
        <p:spPr>
          <a:xfrm>
            <a:off x="2735627" y="5892261"/>
            <a:ext cx="6720747" cy="32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A4BBD8E-208B-418E-B6F8-D017EDBDABB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484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3822768" y="1136814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Độ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phức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tạp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của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2941883" y="1173033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48CF00-0E42-4C72-9576-E76039528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004" y="2084851"/>
            <a:ext cx="6699993" cy="40626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just" defTabSz="1219170">
              <a:buFont typeface="Wingdings" panose="05000000000000000000" pitchFamily="2" charset="2"/>
              <a:buChar char="Ø"/>
            </a:pP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Counting Sort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n+k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marL="457200" indent="-457200" algn="just" defTabSz="1219170"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Sort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AD0F6F5-689C-4CBE-A4A0-99AEF5A95B8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83673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6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55C9A31-B7C7-47C1-AA40-78C9A360BEDC}"/>
              </a:ext>
            </a:extLst>
          </p:cNvPr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1EEF2AC3-B363-4267-AEA2-A83CD1D74487}"/>
              </a:ext>
            </a:extLst>
          </p:cNvPr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3411CDC7-04E5-4841-AECF-7E1A85863333}"/>
              </a:ext>
            </a:extLst>
          </p:cNvPr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88CBE9B5-565B-46F7-9A81-B97AC99A808F}"/>
              </a:ext>
            </a:extLst>
          </p:cNvPr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4E62403E-8AE1-47C1-871D-06610A7FF9AE}"/>
              </a:ext>
            </a:extLst>
          </p:cNvPr>
          <p:cNvSpPr txBox="1"/>
          <p:nvPr/>
        </p:nvSpPr>
        <p:spPr>
          <a:xfrm>
            <a:off x="3791745" y="2965731"/>
            <a:ext cx="7007548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RADIX SORT</a:t>
            </a:r>
            <a:endParaRPr lang="en-GB" altLang="zh-CN" sz="5333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D503846B-48E0-4C14-85CB-0E7BE5E09857}"/>
              </a:ext>
            </a:extLst>
          </p:cNvPr>
          <p:cNvSpPr txBox="1"/>
          <p:nvPr/>
        </p:nvSpPr>
        <p:spPr>
          <a:xfrm>
            <a:off x="2949871" y="3786468"/>
            <a:ext cx="54026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theo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phương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pháp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cơ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số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965ACB52-05E6-4726-B6BD-98CCEFDFF3D5}"/>
              </a:ext>
            </a:extLst>
          </p:cNvPr>
          <p:cNvSpPr txBox="1"/>
          <p:nvPr/>
        </p:nvSpPr>
        <p:spPr>
          <a:xfrm>
            <a:off x="4807929" y="140363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09</a:t>
            </a:r>
            <a:endParaRPr lang="en-GB" altLang="zh-CN" sz="10666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52C95A18-AD3F-4510-8231-89D6EC3A3FB2}"/>
              </a:ext>
            </a:extLst>
          </p:cNvPr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6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6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58872" y="1795974"/>
            <a:ext cx="9121013" cy="22082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05103C-D90E-4897-B7A3-23A84AA8E0DA}"/>
              </a:ext>
            </a:extLst>
          </p:cNvPr>
          <p:cNvSpPr txBox="1"/>
          <p:nvPr/>
        </p:nvSpPr>
        <p:spPr>
          <a:xfrm>
            <a:off x="1589117" y="2085215"/>
            <a:ext cx="85393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Đây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toán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mà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nó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thường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lấy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tử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so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sánh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xong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đúng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Radix sort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cận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khác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đó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so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sánh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nó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dựa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thư</a:t>
            </a:r>
            <a:r>
              <a:rPr 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Radix Sort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053005E-937A-48D6-9929-7CF7F4DBE41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330234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58872" y="1795974"/>
            <a:ext cx="9121013" cy="22082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186BB-16E5-4CD4-8E95-3FE967C01FB3}"/>
                  </a:ext>
                </a:extLst>
              </p:cNvPr>
              <p:cNvSpPr txBox="1"/>
              <p:nvPr/>
            </p:nvSpPr>
            <p:spPr>
              <a:xfrm>
                <a:off x="1589117" y="1988841"/>
                <a:ext cx="853933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189" indent="-457189">
                  <a:buFont typeface="Wingdings" panose="05000000000000000000" pitchFamily="2" charset="2"/>
                  <a:buChar char="v"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Mô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phỏng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lại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quy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trình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trên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để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sắp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xếp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dãy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,…,</a:t>
                </a:r>
                <a:r>
                  <a:rPr lang="pt-BR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giải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thuật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Radix Sort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thực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hiện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như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sau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1066773" lvl="1" indent="-457189"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Trước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tiên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ta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thể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giả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sử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mỗi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tử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dãy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,…,</a:t>
                </a:r>
                <a:r>
                  <a:rPr lang="pt-BR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là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một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nguyên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tối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đa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m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chữ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1066773" lvl="1" indent="-457189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loại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phần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tử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lần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lượt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theo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chữ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hàng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đơn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vị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hàng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chục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hàng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trăm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tương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tự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việc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loại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thư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theo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tỉnh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thành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quận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huyện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thị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xã</a:t>
                </a:r>
                <a:r>
                  <a:rPr lang="en-US" sz="28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….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186BB-16E5-4CD4-8E95-3FE967C01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117" y="1988841"/>
                <a:ext cx="8539332" cy="3970318"/>
              </a:xfrm>
              <a:prstGeom prst="rect">
                <a:avLst/>
              </a:prstGeom>
              <a:blipFill>
                <a:blip r:embed="rId4"/>
                <a:stretch>
                  <a:fillRect l="-1286" t="-1534" r="-1286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>
            <a:extLst>
              <a:ext uri="{FF2B5EF4-FFF2-40B4-BE49-F238E27FC236}">
                <a16:creationId xmlns:a16="http://schemas.microsoft.com/office/drawing/2014/main" id="{34339990-D90C-4B56-B4C6-648963250CB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1927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3">
            <a:extLst>
              <a:ext uri="{FF2B5EF4-FFF2-40B4-BE49-F238E27FC236}">
                <a16:creationId xmlns:a16="http://schemas.microsoft.com/office/drawing/2014/main" id="{F5C9D0AD-5BAA-4D81-8132-FD483A12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5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3" name="Oval 4">
            <a:extLst>
              <a:ext uri="{FF2B5EF4-FFF2-40B4-BE49-F238E27FC236}">
                <a16:creationId xmlns:a16="http://schemas.microsoft.com/office/drawing/2014/main" id="{5F32AAAC-F81D-48BE-91D5-A276F2B3C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4" name="Oval 5">
            <a:extLst>
              <a:ext uri="{FF2B5EF4-FFF2-40B4-BE49-F238E27FC236}">
                <a16:creationId xmlns:a16="http://schemas.microsoft.com/office/drawing/2014/main" id="{BA71B58B-C09E-4ED1-99BD-AED3BD76A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5" name="Oval 6">
            <a:extLst>
              <a:ext uri="{FF2B5EF4-FFF2-40B4-BE49-F238E27FC236}">
                <a16:creationId xmlns:a16="http://schemas.microsoft.com/office/drawing/2014/main" id="{8CDB18F8-B1C2-4079-8F8D-461D9FE2F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690" y="382693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6" name="Oval 7">
            <a:extLst>
              <a:ext uri="{FF2B5EF4-FFF2-40B4-BE49-F238E27FC236}">
                <a16:creationId xmlns:a16="http://schemas.microsoft.com/office/drawing/2014/main" id="{61EB39C2-83A4-473B-817E-269B47A47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037" y="382693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47" name="Oval 8">
            <a:extLst>
              <a:ext uri="{FF2B5EF4-FFF2-40B4-BE49-F238E27FC236}">
                <a16:creationId xmlns:a16="http://schemas.microsoft.com/office/drawing/2014/main" id="{09E8FE6E-1BAC-419F-8CB0-9846A2A16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186" y="38233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8" name="Oval 9">
            <a:extLst>
              <a:ext uri="{FF2B5EF4-FFF2-40B4-BE49-F238E27FC236}">
                <a16:creationId xmlns:a16="http://schemas.microsoft.com/office/drawing/2014/main" id="{83870EDF-D08B-4685-9187-FA45E044B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9903" y="38269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3A3E848D-5D9E-4E7D-A828-6A03173A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2EC72457-D2FF-45F4-BC8A-9C41B95CC736}"/>
              </a:ext>
            </a:extLst>
          </p:cNvPr>
          <p:cNvGrpSpPr/>
          <p:nvPr/>
        </p:nvGrpSpPr>
        <p:grpSpPr bwMode="auto">
          <a:xfrm>
            <a:off x="431371" y="4706620"/>
            <a:ext cx="11010571" cy="821268"/>
            <a:chOff x="644" y="1153"/>
            <a:chExt cx="4802" cy="388"/>
          </a:xfrm>
        </p:grpSpPr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B06D0233-B07F-4159-9644-646693617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4563B102-F099-4F91-9408-DC1C30C04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AA04F0EB-1CCD-4B20-839B-EC287EED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D43ED6F1-C680-4228-9F5D-C76C4515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5" name="Oval 16">
              <a:extLst>
                <a:ext uri="{FF2B5EF4-FFF2-40B4-BE49-F238E27FC236}">
                  <a16:creationId xmlns:a16="http://schemas.microsoft.com/office/drawing/2014/main" id="{78CD74D7-6BAB-4C70-B8FC-D7E65D3B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56" name="Oval 17">
              <a:extLst>
                <a:ext uri="{FF2B5EF4-FFF2-40B4-BE49-F238E27FC236}">
                  <a16:creationId xmlns:a16="http://schemas.microsoft.com/office/drawing/2014/main" id="{F8B3D6C1-3B0E-4D35-B4E4-491DF6DC5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57" name="Oval 18">
              <a:extLst>
                <a:ext uri="{FF2B5EF4-FFF2-40B4-BE49-F238E27FC236}">
                  <a16:creationId xmlns:a16="http://schemas.microsoft.com/office/drawing/2014/main" id="{46582A61-FCB8-4508-BAE8-D78D07DA8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58" name="Oval 19">
              <a:extLst>
                <a:ext uri="{FF2B5EF4-FFF2-40B4-BE49-F238E27FC236}">
                  <a16:creationId xmlns:a16="http://schemas.microsoft.com/office/drawing/2014/main" id="{515A9FE7-0BA0-482B-A31C-1F8BBD2DD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9" name="Oval 22">
            <a:extLst>
              <a:ext uri="{FF2B5EF4-FFF2-40B4-BE49-F238E27FC236}">
                <a16:creationId xmlns:a16="http://schemas.microsoft.com/office/drawing/2014/main" id="{F5AAE117-167E-4497-926E-8091EE602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555" y="382693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60" name="AutoShape 23">
            <a:extLst>
              <a:ext uri="{FF2B5EF4-FFF2-40B4-BE49-F238E27FC236}">
                <a16:creationId xmlns:a16="http://schemas.microsoft.com/office/drawing/2014/main" id="{13176844-296D-4B20-8246-7ABDD5B7D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505" y="4713818"/>
            <a:ext cx="960967" cy="1045455"/>
          </a:xfrm>
          <a:prstGeom prst="upArrow">
            <a:avLst>
              <a:gd name="adj1" fmla="val 50000"/>
              <a:gd name="adj2" fmla="val 28304"/>
            </a:avLst>
          </a:prstGeom>
          <a:noFill/>
          <a:ln w="28575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533">
                <a:latin typeface="Times New Roman" panose="02020603050405020304" pitchFamily="18" charset="0"/>
              </a:rPr>
              <a:t>0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61" name="AutoShape 24">
            <a:extLst>
              <a:ext uri="{FF2B5EF4-FFF2-40B4-BE49-F238E27FC236}">
                <a16:creationId xmlns:a16="http://schemas.microsoft.com/office/drawing/2014/main" id="{41D81E36-B061-4741-9BD8-EB9A08C64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671" y="2817170"/>
            <a:ext cx="865716" cy="757066"/>
          </a:xfrm>
          <a:prstGeom prst="downArrow">
            <a:avLst>
              <a:gd name="adj1" fmla="val 50000"/>
              <a:gd name="adj2" fmla="val 25000"/>
            </a:avLst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43840">
            <a:spAutoFit/>
          </a:bodyPr>
          <a:lstStyle/>
          <a:p>
            <a:r>
              <a:rPr lang="en-US" sz="3733" dirty="0"/>
              <a:t>j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844E010-3964-41B6-8FE1-835046F4B7D5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4" name="组合 41">
            <a:extLst>
              <a:ext uri="{FF2B5EF4-FFF2-40B4-BE49-F238E27FC236}">
                <a16:creationId xmlns:a16="http://schemas.microsoft.com/office/drawing/2014/main" id="{8AABC5E7-A2FC-4181-8B1F-FF234283191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65" name="任意多边形: 形状 42">
              <a:extLst>
                <a:ext uri="{FF2B5EF4-FFF2-40B4-BE49-F238E27FC236}">
                  <a16:creationId xmlns:a16="http://schemas.microsoft.com/office/drawing/2014/main" id="{655FEA9A-44B3-4884-AE1D-7BE07EA545C4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任意多边形: 形状 43">
              <a:extLst>
                <a:ext uri="{FF2B5EF4-FFF2-40B4-BE49-F238E27FC236}">
                  <a16:creationId xmlns:a16="http://schemas.microsoft.com/office/drawing/2014/main" id="{32CAFF5E-DC1D-4A7C-BB64-F76EDAD441A6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C86B1AED-A561-439C-A876-D250731663E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1FD310CF-67BE-4193-9D76-23E8AC9C6F5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8722E0AB-8461-4317-9F74-18C0DDCDBD3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26786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11632 -0.000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6 L -0.05833 0.2111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1.23457E-7 L 0.11024 1.23457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33 0.21111 L -0.11163 0.0021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5062E-6 L 0.1125 -0.0021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23457E-6 L -0.11337 0.21111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63 0.00216 L 0.11354 0.0021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337 0.21111 L -0.22309 -1.23457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00216 L 0.2217 -0.0021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5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5062E-6 L -0.16666 0.2132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0"/>
                            </p:stCondLst>
                            <p:childTnLst>
                              <p:par>
                                <p:cTn id="64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44 0.00216 L 0.11163 -0.00031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6 0.21328 L -0.33506 -0.0003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0" y="-1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0"/>
                            </p:stCondLst>
                            <p:childTnLst>
                              <p:par>
                                <p:cTn id="7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7 -0.00216 L 0.33767 -0.0021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000"/>
                            </p:stCondLst>
                            <p:childTnLst>
                              <p:par>
                                <p:cTn id="80" presetID="8" presetClass="exit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5" grpId="2" animBg="1"/>
      <p:bldP spid="45" grpId="3" animBg="1"/>
      <p:bldP spid="45" grpId="4" animBg="1"/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7" grpId="1" animBg="1"/>
      <p:bldP spid="47" grpId="2" animBg="1"/>
      <p:bldP spid="47" grpId="3" animBg="1"/>
      <p:bldP spid="47" grpId="4" animBg="1"/>
      <p:bldP spid="48" grpId="0" animBg="1"/>
      <p:bldP spid="59" grpId="0" animBg="1"/>
      <p:bldP spid="60" grpId="0" animBg="1"/>
      <p:bldP spid="60" grpId="1" animBg="1"/>
      <p:bldP spid="61" grpId="0" animBg="1"/>
      <p:bldP spid="61" grpId="1" animBg="1"/>
      <p:bldP spid="61" grpId="2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518299" y="1689419"/>
            <a:ext cx="11673701" cy="54839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Bước 1 :  </a:t>
            </a:r>
            <a:r>
              <a:rPr lang="vi-VN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k cho biết chữ số dùng để phân loại hiện hành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 = 0;    </a:t>
            </a:r>
            <a:r>
              <a:rPr lang="vi-VN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k = 0: hàng đơn vị; k = 1:hàng chục;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2 : </a:t>
            </a:r>
            <a:r>
              <a:rPr lang="vi-VN" sz="24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//Tạo các lô chứa các loại phần tử khác nhau</a:t>
            </a:r>
            <a:endParaRPr lang="en-US" sz="24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Khởi tạo 10 lô B0, B1, ., B9 rỗng;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3 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 = 1 .. n 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600160" lvl="2" indent="-380990">
              <a:buFont typeface="Wingdings" panose="05000000000000000000" pitchFamily="2" charset="2"/>
              <a:buChar char="ü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Ðặt ai vào lô Bt với t = chữ số thứ k của ai;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4 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52485" lvl="1" indent="-34290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Nối B0, B1, ., B9 lại (theo đúng trình tự) thành a.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Bước 5 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= k+1;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Nếu k &lt; m thì trở lại bước 2.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575" lvl="1" indent="-380990">
              <a:buFont typeface="Wingdings" panose="05000000000000000000" pitchFamily="2" charset="2"/>
              <a:buChar char="q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Ngược lại: Dừng</a:t>
            </a: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1103446" y="2441437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5A637BD-6E9C-4996-8300-F1967FE96A2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17773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399177" y="144944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Radix_Sort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(List&amp; l)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 </a:t>
            </a:r>
            <a:r>
              <a:rPr lang="en-US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= 10;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SoChuSo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Count(l);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List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[10]; </a:t>
            </a:r>
            <a:endParaRPr lang="en-US" sz="3000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n-N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nn-NO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n-N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nn-NO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nn-N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SoChuSo; i++)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{</a:t>
            </a:r>
          </a:p>
          <a:p>
            <a:pPr marL="0" indent="0">
              <a:buNone/>
            </a:pPr>
            <a:r>
              <a:rPr lang="nn-NO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for </a:t>
            </a:r>
            <a:r>
              <a:rPr lang="nn-N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nn-NO" sz="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nn-NO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= 0; i &lt; 10; i++)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{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CreateList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]);</a:t>
            </a: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}</a:t>
            </a:r>
          </a:p>
          <a:p>
            <a:pPr marL="0" indent="0">
              <a:buNone/>
            </a:pP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1573F59-FBA2-49E6-A5D8-4EB58042601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275786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399177" y="144944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l.pHead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NULL)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{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Remove_Head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(l);</a:t>
            </a:r>
          </a:p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fr-FR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sodu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(x % Base) * 10 / Base;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Add_Tail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CreateNode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(x)); }</a:t>
            </a:r>
          </a:p>
          <a:p>
            <a:pPr marL="0" indent="0">
              <a:buNone/>
            </a:pP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nn-NO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 0; i &lt; 10; i++)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   </a:t>
            </a: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Node* k = Arr[i].pHead;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 != NULL)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Add_Tail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(l, k);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k = k-&gt;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pNext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;}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}Base *= 10;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9E04BFF-E8A9-437D-BAC7-9C084F6E51B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9607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44209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132397" y="1096272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190279" y="106608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309052-708B-4286-9692-D294BB2CF24F}"/>
              </a:ext>
            </a:extLst>
          </p:cNvPr>
          <p:cNvSpPr txBox="1"/>
          <p:nvPr/>
        </p:nvSpPr>
        <p:spPr>
          <a:xfrm>
            <a:off x="4895624" y="1109798"/>
            <a:ext cx="6596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{312, 142, 151, 1, 40, 1186}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1E909D-56F4-4F23-BD4F-7E2500332A60}"/>
              </a:ext>
            </a:extLst>
          </p:cNvPr>
          <p:cNvGraphicFramePr>
            <a:graphicFrameLocks noGrp="1"/>
          </p:cNvGraphicFramePr>
          <p:nvPr/>
        </p:nvGraphicFramePr>
        <p:xfrm>
          <a:off x="683763" y="3127540"/>
          <a:ext cx="10493470" cy="2907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347">
                  <a:extLst>
                    <a:ext uri="{9D8B030D-6E8A-4147-A177-3AD203B41FA5}">
                      <a16:colId xmlns:a16="http://schemas.microsoft.com/office/drawing/2014/main" val="1413292099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668700040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102128593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589274206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70784711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2850461288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241001402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8324740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3731832433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2169962602"/>
                    </a:ext>
                  </a:extLst>
                </a:gridCol>
              </a:tblGrid>
              <a:tr h="581509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40383828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82206009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42286019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0013885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4072690"/>
                  </a:ext>
                </a:extLst>
              </a:tr>
            </a:tbl>
          </a:graphicData>
        </a:graphic>
      </p:graphicFrame>
      <p:sp>
        <p:nvSpPr>
          <p:cNvPr id="32" name="Oval 7">
            <a:extLst>
              <a:ext uri="{FF2B5EF4-FFF2-40B4-BE49-F238E27FC236}">
                <a16:creationId xmlns:a16="http://schemas.microsoft.com/office/drawing/2014/main" id="{7118616B-D6DF-4E27-AC04-45E490C26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954" y="1631651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312</a:t>
            </a:r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48742280-2DA4-495B-AAE4-4D408054B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138" y="1631651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412</a:t>
            </a: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A19CFFEC-B2E3-488D-9ADD-1E66A36A4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131" y="1640833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151</a:t>
            </a: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8DFB88D4-63B2-480B-86B8-40F71F43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25" y="1640833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</a:t>
            </a:r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A34648CB-5F96-42AC-AAD2-A107A147F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227" y="1640833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40</a:t>
            </a:r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BCD21D08-BC43-4A12-8CD7-78D8F561E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982" y="1664902"/>
            <a:ext cx="1086737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1186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E33C9C4-BF2B-49F2-8A9F-E5710705300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41832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2.71605E-6 L 0.0776 0.30833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85" y="154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2.71605E-6 L -0.03368 0.39228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71" y="195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-0.23559 0.30679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75" y="1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-0.35347 0.3907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760" y="195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4.93827E-7 L -0.56042 0.30679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108" y="1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-0.16389 0.30339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81" y="15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042 0.30679 L -0.46042 0.6571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559 0.30679 L -0.11753 0.65926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3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5347 0.39074 L -0.11198 0.6592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66" y="134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6 0.30833 L 0.34166 0.6608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94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368 0.39228 L 0.35469 0.6608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410" y="134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389 0.30339 L 0.01545 0.6558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58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2" grpId="0" animBg="1"/>
          <p:bldP spid="32" grpId="1" animBg="1"/>
          <p:bldP spid="32" grpId="2" animBg="1"/>
          <p:bldP spid="34" grpId="0" animBg="1"/>
          <p:bldP spid="34" grpId="1" animBg="1"/>
          <p:bldP spid="34" grpId="2" animBg="1"/>
          <p:bldP spid="35" grpId="0" animBg="1"/>
          <p:bldP spid="35" grpId="1" animBg="1"/>
          <p:bldP spid="35" grpId="2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  <p:bldP spid="38" grpId="0" animBg="1"/>
          <p:bldP spid="38" grpId="1" animBg="1"/>
          <p:bldP spid="3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2.71605E-6 L 0.0776 0.30833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785" y="154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2.71605E-6 L -0.03368 0.39228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71" y="195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-0.23559 0.30679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875" y="1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-0.35347 0.3907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760" y="1953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4.93827E-7 L -0.56042 0.30679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108" y="1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-0.16389 0.30339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81" y="15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042 0.30679 L -0.46042 0.6571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00" y="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3559 0.30679 L -0.11753 0.65926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3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5347 0.39074 L -0.11198 0.6592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66" y="134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776 0.30833 L 0.34166 0.6608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94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368 0.39228 L 0.35469 0.6608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410" y="134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6389 0.30339 L 0.01545 0.65586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58" y="176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2" grpId="0" animBg="1"/>
          <p:bldP spid="32" grpId="1" animBg="1"/>
          <p:bldP spid="32" grpId="2" animBg="1"/>
          <p:bldP spid="34" grpId="0" animBg="1"/>
          <p:bldP spid="34" grpId="1" animBg="1"/>
          <p:bldP spid="34" grpId="2" animBg="1"/>
          <p:bldP spid="35" grpId="0" animBg="1"/>
          <p:bldP spid="35" grpId="1" animBg="1"/>
          <p:bldP spid="35" grpId="2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  <p:bldP spid="38" grpId="0" animBg="1"/>
          <p:bldP spid="38" grpId="1" animBg="1"/>
          <p:bldP spid="38" grpId="2" animBg="1"/>
        </p:bldLst>
      </p:timing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44209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132397" y="1096272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190279" y="106608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309052-708B-4286-9692-D294BB2CF24F}"/>
              </a:ext>
            </a:extLst>
          </p:cNvPr>
          <p:cNvSpPr txBox="1"/>
          <p:nvPr/>
        </p:nvSpPr>
        <p:spPr>
          <a:xfrm>
            <a:off x="4895624" y="1109798"/>
            <a:ext cx="6596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{312, 142, 151, 1, 40, 1186}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1E909D-56F4-4F23-BD4F-7E2500332A60}"/>
              </a:ext>
            </a:extLst>
          </p:cNvPr>
          <p:cNvGraphicFramePr>
            <a:graphicFrameLocks noGrp="1"/>
          </p:cNvGraphicFramePr>
          <p:nvPr/>
        </p:nvGraphicFramePr>
        <p:xfrm>
          <a:off x="991162" y="2888530"/>
          <a:ext cx="10501378" cy="281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55">
                  <a:extLst>
                    <a:ext uri="{9D8B030D-6E8A-4147-A177-3AD203B41FA5}">
                      <a16:colId xmlns:a16="http://schemas.microsoft.com/office/drawing/2014/main" val="1413292099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668700040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102128593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589274206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70784711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2850461288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1241001402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8324740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3731832433"/>
                    </a:ext>
                  </a:extLst>
                </a:gridCol>
                <a:gridCol w="1049347">
                  <a:extLst>
                    <a:ext uri="{9D8B030D-6E8A-4147-A177-3AD203B41FA5}">
                      <a16:colId xmlns:a16="http://schemas.microsoft.com/office/drawing/2014/main" val="2169962602"/>
                    </a:ext>
                  </a:extLst>
                </a:gridCol>
              </a:tblGrid>
              <a:tr h="581509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4038382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82206009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42286019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0013885"/>
                  </a:ext>
                </a:extLst>
              </a:tr>
              <a:tr h="5815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4072690"/>
                  </a:ext>
                </a:extLst>
              </a:tr>
            </a:tbl>
          </a:graphicData>
        </a:graphic>
      </p:graphicFrame>
      <p:sp>
        <p:nvSpPr>
          <p:cNvPr id="18" name="Oval 7">
            <a:extLst>
              <a:ext uri="{FF2B5EF4-FFF2-40B4-BE49-F238E27FC236}">
                <a16:creationId xmlns:a16="http://schemas.microsoft.com/office/drawing/2014/main" id="{DFFA27BE-1F7A-45B3-9255-FF6147480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415" y="1624777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40</a:t>
            </a:r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2CB7B2CB-C411-4556-98D0-1041F8B51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522" y="1614699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151</a:t>
            </a: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7E847CA6-6294-4458-8A75-710488588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277" y="1640832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</a:t>
            </a: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AA19A16C-75A5-4C91-954E-38C1BA019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1531" y="1665471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312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EA32B080-EDF5-4AEB-8955-4FCC1ECF9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818" y="1662495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412</a:t>
            </a: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D434C976-9D1C-455B-9198-72D2B859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833" y="1640831"/>
            <a:ext cx="1045203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1186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54FA3947-0601-47FD-BF59-3CAA37D75B2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15487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 2.22222E-6 L 0.2711 0.26643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4" y="133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85185E-6 L 0.23923 0.28271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70" y="148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4.93827E-7 L -0.31059 0.2648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37" y="139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4.44444E-6 L -0.33629 0.26142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10" y="130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3.08642E-6 L -0.4526 0.34568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26" y="172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4.93827E-7 L 0.01024 0.26482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132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396 0.61482 L -0.30729 0.26482 " pathEditMode="relative" rAng="0" ptsTypes="AA">
                                          <p:cBhvr>
                                            <p:cTn id="59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67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605 0.61142 L -0.33629 0.26142 " pathEditMode="relative" rAng="0" ptsTypes="AA">
                                          <p:cBhvr>
                                            <p:cTn id="62" dur="10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1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43 0.61173 L -0.44479 0.34568 " pathEditMode="relative" rAng="0" ptsTypes="AA">
                                          <p:cBhvr>
                                            <p:cTn id="65" dur="10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24" y="-133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222 0.61736 L 0.26511 0.26643 " pathEditMode="relative" rAng="0" ptsTypes="AA">
                                          <p:cBhvr>
                                            <p:cTn id="68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62" y="-175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729 0.61883 L 0.23924 0.26883 " pathEditMode="relative" rAng="0" ptsTypes="AA">
                                          <p:cBhvr>
                                            <p:cTn id="71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024 0.61482 L 0.01024 0.26482 " pathEditMode="relative" rAng="0" ptsTypes="AA">
                                          <p:cBhvr>
                                            <p:cTn id="74" dur="10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 2.22222E-6 L 0.2711 0.26643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4" y="133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85185E-6 L 0.23923 0.28271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70" y="148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4.93827E-7 L -0.31059 0.2648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37" y="139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4.44444E-6 L -0.33629 0.26142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10" y="130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3.08642E-6 L -0.4526 0.34568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726" y="172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4.93827E-7 L 0.01024 0.26482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132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396 0.61482 L -0.30729 0.26482 " pathEditMode="relative" rAng="0" ptsTypes="AA">
                                          <p:cBhvr>
                                            <p:cTn id="59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67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605 0.61142 L -0.33629 0.26142 " pathEditMode="relative" rAng="0" ptsTypes="AA">
                                          <p:cBhvr>
                                            <p:cTn id="62" dur="10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1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43 0.61173 L -0.44479 0.34568 " pathEditMode="relative" rAng="0" ptsTypes="AA">
                                          <p:cBhvr>
                                            <p:cTn id="65" dur="100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024" y="-133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222 0.61736 L 0.26511 0.26643 " pathEditMode="relative" rAng="0" ptsTypes="AA">
                                          <p:cBhvr>
                                            <p:cTn id="68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62" y="-175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5729 0.61883 L 0.23924 0.26883 " pathEditMode="relative" rAng="0" ptsTypes="AA">
                                          <p:cBhvr>
                                            <p:cTn id="71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024 0.61482 L 0.01024 0.26482 " pathEditMode="relative" rAng="0" ptsTypes="AA">
                                          <p:cBhvr>
                                            <p:cTn id="74" dur="100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</p:bldLst>
      </p:timing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44209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132397" y="1096272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190279" y="106608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309052-708B-4286-9692-D294BB2CF24F}"/>
              </a:ext>
            </a:extLst>
          </p:cNvPr>
          <p:cNvSpPr txBox="1"/>
          <p:nvPr/>
        </p:nvSpPr>
        <p:spPr>
          <a:xfrm>
            <a:off x="4895624" y="1109798"/>
            <a:ext cx="6596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{312, 142, 151, 1, 40, 1186}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1E909D-56F4-4F23-BD4F-7E2500332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53147"/>
              </p:ext>
            </p:extLst>
          </p:nvPr>
        </p:nvGraphicFramePr>
        <p:xfrm>
          <a:off x="1391478" y="2776169"/>
          <a:ext cx="1033081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">
                  <a:extLst>
                    <a:ext uri="{9D8B030D-6E8A-4147-A177-3AD203B41FA5}">
                      <a16:colId xmlns:a16="http://schemas.microsoft.com/office/drawing/2014/main" val="1413292099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668700040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102128593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589274206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70784711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2850461288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241001402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8324740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3731832433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21699626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4038382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8220600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4228601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001388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407269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96066671"/>
                  </a:ext>
                </a:extLst>
              </a:tr>
            </a:tbl>
          </a:graphicData>
        </a:graphic>
      </p:graphicFrame>
      <p:sp>
        <p:nvSpPr>
          <p:cNvPr id="18" name="Oval 7">
            <a:extLst>
              <a:ext uri="{FF2B5EF4-FFF2-40B4-BE49-F238E27FC236}">
                <a16:creationId xmlns:a16="http://schemas.microsoft.com/office/drawing/2014/main" id="{E23A05B6-19EB-4FEA-87D9-FCF2E4BC8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386" y="1631652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</a:t>
            </a: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5D9EEFD-9380-4CA4-9D3C-4E8A9073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38" y="1640833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312</a:t>
            </a: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1E00E809-8317-441A-9F23-3AA91355F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90" y="1629802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412</a:t>
            </a: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029CBBBE-5D29-4A65-81AC-4DB394F4B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342" y="1664901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40</a:t>
            </a: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EB43815F-9CD8-45FF-8E68-66913F286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426" y="1683030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151</a:t>
            </a: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C1E0826A-6CE3-4DF6-A7DB-05DFFA61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671" y="1668506"/>
            <a:ext cx="1065387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1186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9B9E6E1-B4CA-4960-9668-11CE8F923A4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34951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2.71605E-6 L -0.02951 0.2382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3" y="11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0.09878 0.23673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4" y="118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35802E-6 L 0.06233 0.2385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11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-0.3901 0.30339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01" y="15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69136E-6 L -0.42726 0.23087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458" y="115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2.83951E-6 L -0.56962 0.3089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576" y="15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51 0.23827 L -0.01684 0.65864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5" y="2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01 0.30339 L -0.25139 0.64567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84" y="170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2725 0.23087 L -0.23819 0.64568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58" y="207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962 0.30895 L -0.2625 0.64723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47" y="16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878 0.23673 L 0.36701 0.65124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03" y="207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233 0.23858 L 0.38073 0.64475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20" y="203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  <p:bldP spid="18" grpId="1" animBg="1"/>
          <p:bldP spid="18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  <p:bldP spid="24" grpId="0" animBg="1"/>
          <p:bldP spid="24" grpId="1" animBg="1"/>
          <p:bldP spid="2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2.71605E-6 L -0.02951 0.23827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3" y="11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93827E-7 L 0.09878 0.23673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4" y="118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35802E-6 L 0.06233 0.23858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21" y="11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-0.3901 0.30339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01" y="15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69136E-6 L -0.42726 0.23087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458" y="115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2.83951E-6 L -0.56962 0.3089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576" y="15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51 0.23827 L -0.01684 0.65864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5" y="2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901 0.30339 L -0.25139 0.64567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84" y="170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2725 0.23087 L -0.23819 0.64568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958" y="2074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962 0.30895 L -0.2625 0.64723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347" y="169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9878 0.23673 L 0.36701 0.65124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03" y="207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6233 0.23858 L 0.38073 0.64475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20" y="203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  <p:bldP spid="18" grpId="1" animBg="1"/>
          <p:bldP spid="18" grpId="2" animBg="1"/>
          <p:bldP spid="20" grpId="0" animBg="1"/>
          <p:bldP spid="20" grpId="1" animBg="1"/>
          <p:bldP spid="20" grpId="2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2" grpId="2" animBg="1"/>
          <p:bldP spid="23" grpId="0" animBg="1"/>
          <p:bldP spid="23" grpId="1" animBg="1"/>
          <p:bldP spid="23" grpId="2" animBg="1"/>
          <p:bldP spid="24" grpId="0" animBg="1"/>
          <p:bldP spid="24" grpId="1" animBg="1"/>
          <p:bldP spid="24" grpId="2" animBg="1"/>
        </p:bldLst>
      </p:timing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44209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132397" y="1096272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09868" y="110323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309052-708B-4286-9692-D294BB2CF24F}"/>
              </a:ext>
            </a:extLst>
          </p:cNvPr>
          <p:cNvSpPr txBox="1"/>
          <p:nvPr/>
        </p:nvSpPr>
        <p:spPr>
          <a:xfrm>
            <a:off x="4895624" y="1109798"/>
            <a:ext cx="6596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{312, 142, 151, 1, 40, 1186}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1E909D-56F4-4F23-BD4F-7E2500332A60}"/>
              </a:ext>
            </a:extLst>
          </p:cNvPr>
          <p:cNvGraphicFramePr>
            <a:graphicFrameLocks noGrp="1"/>
          </p:cNvGraphicFramePr>
          <p:nvPr/>
        </p:nvGraphicFramePr>
        <p:xfrm>
          <a:off x="930594" y="2446071"/>
          <a:ext cx="1033081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1">
                  <a:extLst>
                    <a:ext uri="{9D8B030D-6E8A-4147-A177-3AD203B41FA5}">
                      <a16:colId xmlns:a16="http://schemas.microsoft.com/office/drawing/2014/main" val="1413292099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668700040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102128593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589274206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70784711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2850461288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1241001402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8324740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3731832433"/>
                    </a:ext>
                  </a:extLst>
                </a:gridCol>
                <a:gridCol w="1033081">
                  <a:extLst>
                    <a:ext uri="{9D8B030D-6E8A-4147-A177-3AD203B41FA5}">
                      <a16:colId xmlns:a16="http://schemas.microsoft.com/office/drawing/2014/main" val="21699626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4038382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8220600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4228601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001388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407269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96066671"/>
                  </a:ext>
                </a:extLst>
              </a:tr>
            </a:tbl>
          </a:graphicData>
        </a:graphic>
      </p:graphicFrame>
      <p:sp>
        <p:nvSpPr>
          <p:cNvPr id="19" name="Oval 7">
            <a:extLst>
              <a:ext uri="{FF2B5EF4-FFF2-40B4-BE49-F238E27FC236}">
                <a16:creationId xmlns:a16="http://schemas.microsoft.com/office/drawing/2014/main" id="{00606976-A5F8-4622-9A29-43B8CE84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183" y="1602341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</a:t>
            </a:r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49FBC8E4-16F8-4125-9875-605F99D2E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835" y="1619118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40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F429899B-88A6-4AD4-97C0-DC0E94078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851" y="1650167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151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A5068F7D-28DB-4026-848F-7E4A8A389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372" y="1668506"/>
            <a:ext cx="1065387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1186</a:t>
            </a: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90C9FC29-4A4D-4BC7-8797-829841FEF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2445" y="1666945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312</a:t>
            </a:r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4A78A751-3E5C-4A7F-B36D-01DCC2757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225" y="1707274"/>
            <a:ext cx="864095" cy="476071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 dirty="0">
                <a:latin typeface="VNI-Helve" pitchFamily="2" charset="0"/>
              </a:rPr>
              <a:t>412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3C5E5A8-39A1-49DE-93F4-6F0CF4650D5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3000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3.7037E-6 L -0.05868 0.18672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21" y="93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5679E-6 L -0.17899 0.26821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941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93827E-6 L -0.30156 0.33364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74" y="16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2.83951E-6 L -0.35973 0.17685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073" y="88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19753E-6 L -0.56076 0.4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125" y="20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60494E-6 L -0.68281 0.47006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837" y="23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68 0.18672 L -0.01146 0.59259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1" y="2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7899 0.26821 L -0.01371 0.58703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264" y="15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0156 0.33364 L -0.00243 0.58549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48" y="1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076 0.4 L -0.1276 0.58303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9" y="91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8282 0.47006 L -0.1158 0.57716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351" y="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5973 0.17685 L 0.2625 0.58272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111" y="2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9" grpId="0" animBg="1"/>
          <p:bldP spid="19" grpId="1" animBg="1"/>
          <p:bldP spid="19" grpId="2" animBg="1"/>
          <p:bldP spid="25" grpId="0" animBg="1"/>
          <p:bldP spid="25" grpId="1" animBg="1"/>
          <p:bldP spid="25" grpId="2" animBg="1"/>
          <p:bldP spid="26" grpId="0" animBg="1"/>
          <p:bldP spid="26" grpId="1" animBg="1"/>
          <p:bldP spid="26" grpId="2" animBg="1"/>
          <p:bldP spid="27" grpId="0" animBg="1"/>
          <p:bldP spid="27" grpId="1" animBg="1"/>
          <p:bldP spid="27" grpId="2" animBg="1"/>
          <p:bldP spid="28" grpId="0" animBg="1"/>
          <p:bldP spid="28" grpId="1" animBg="1"/>
          <p:bldP spid="28" grpId="2" animBg="1"/>
          <p:bldP spid="29" grpId="0" animBg="1"/>
          <p:bldP spid="29" grpId="1" animBg="1"/>
          <p:bldP spid="2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50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3.7037E-6 L -0.05868 0.18672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21" y="93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5679E-6 L -0.17899 0.26821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941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93827E-6 L -0.30156 0.33364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174" y="16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2.83951E-6 L -0.35973 0.17685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073" y="88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0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50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4.19753E-6 L -0.56076 0.4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8125" y="20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60494E-6 L -0.68281 0.47006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837" y="23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868 0.18672 L -0.01146 0.59259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61" y="2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7899 0.26821 L -0.01371 0.58703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264" y="15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0156 0.33364 L -0.00243 0.58549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48" y="1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6076 0.4 L -0.1276 0.58303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9" y="91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68282 0.47006 L -0.1158 0.57716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8351" y="53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73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5973 0.17685 L 0.2625 0.58272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111" y="20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9" grpId="0" animBg="1"/>
          <p:bldP spid="19" grpId="1" animBg="1"/>
          <p:bldP spid="19" grpId="2" animBg="1"/>
          <p:bldP spid="25" grpId="0" animBg="1"/>
          <p:bldP spid="25" grpId="1" animBg="1"/>
          <p:bldP spid="25" grpId="2" animBg="1"/>
          <p:bldP spid="26" grpId="0" animBg="1"/>
          <p:bldP spid="26" grpId="1" animBg="1"/>
          <p:bldP spid="26" grpId="2" animBg="1"/>
          <p:bldP spid="27" grpId="0" animBg="1"/>
          <p:bldP spid="27" grpId="1" animBg="1"/>
          <p:bldP spid="27" grpId="2" animBg="1"/>
          <p:bldP spid="28" grpId="0" animBg="1"/>
          <p:bldP spid="28" grpId="1" animBg="1"/>
          <p:bldP spid="28" grpId="2" animBg="1"/>
          <p:bldP spid="29" grpId="0" animBg="1"/>
          <p:bldP spid="29" grpId="1" animBg="1"/>
          <p:bldP spid="29" grpId="2" animBg="1"/>
        </p:bldLst>
      </p:timing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Oval 4">
            <a:extLst>
              <a:ext uri="{FF2B5EF4-FFF2-40B4-BE49-F238E27FC236}">
                <a16:creationId xmlns:a16="http://schemas.microsoft.com/office/drawing/2014/main" id="{F32A0D49-0B3E-480F-84EC-80CA46E1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887" y="4115978"/>
            <a:ext cx="1222647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412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BFF3701E-8E33-48E7-98A5-72C15D3E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21" y="4082730"/>
            <a:ext cx="1222647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1</a:t>
            </a: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F7AC9EDB-04BF-435D-9DCF-B1281D0B1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173" y="4091911"/>
            <a:ext cx="1222647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40</a:t>
            </a: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091D6F70-3D0D-47ED-ABF7-AC9FC29E9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825" y="4080880"/>
            <a:ext cx="1222647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151</a:t>
            </a:r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8B97B6AC-C694-48CF-8059-D35AEA6E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77" y="4115979"/>
            <a:ext cx="1222647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312</a:t>
            </a: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D2D91D30-43DD-43FD-A3FC-2C61BBBEF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9805" y="4119584"/>
            <a:ext cx="1507464" cy="70698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latin typeface="VNI-Helve" pitchFamily="2" charset="0"/>
              </a:rPr>
              <a:t>1186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6EF0B-7CFD-4F30-8BD2-3A2C7FD7543B}"/>
              </a:ext>
            </a:extLst>
          </p:cNvPr>
          <p:cNvSpPr txBox="1"/>
          <p:nvPr/>
        </p:nvSpPr>
        <p:spPr>
          <a:xfrm>
            <a:off x="1007435" y="1988840"/>
            <a:ext cx="10043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MẢNG SAU KHI SẮP XẾP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DC887F6-40B5-4377-B78C-3350F93654F6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35003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4" dur="20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9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0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0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1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2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3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4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5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7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9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7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8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6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6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6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83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9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9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00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8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9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0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11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2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13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4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5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7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0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4" dur="20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2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40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41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2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3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4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5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6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7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9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7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8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6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6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6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6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6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7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8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83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91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92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00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8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9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0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11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2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13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4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5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17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0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119035" y="1079685"/>
            <a:ext cx="500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4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4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4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40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40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680B-7B43-456F-A7F6-74CCAC82A95A}"/>
              </a:ext>
            </a:extLst>
          </p:cNvPr>
          <p:cNvSpPr txBox="1"/>
          <p:nvPr/>
        </p:nvSpPr>
        <p:spPr>
          <a:xfrm>
            <a:off x="346397" y="5210999"/>
            <a:ext cx="11269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4CFD2-A80F-4F02-81AC-667BF8767C8D}"/>
              </a:ext>
            </a:extLst>
          </p:cNvPr>
          <p:cNvSpPr txBox="1"/>
          <p:nvPr/>
        </p:nvSpPr>
        <p:spPr>
          <a:xfrm>
            <a:off x="239349" y="2180862"/>
            <a:ext cx="10945216" cy="4442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Với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dãy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số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mỗi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số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tối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đa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chữ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số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thuật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toán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thực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hiện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lần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thao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tác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lô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ghép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lô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 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Trong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thao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tác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lô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mỗi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tử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được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xét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đúng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lần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khi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ghép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cũng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vậy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 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Như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vậy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chi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phí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việc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thực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hiện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thuật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toán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hiển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alt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nhiên</a:t>
            </a:r>
            <a:r>
              <a:rPr lang="fr-FR" alt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là O(2mn) = O(n).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Radix Sort thích hợp với cấu trúc là danh sách liên kết hơn là dùng cấu trúc mảng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alt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0EBEAA1-B5DC-43A1-9CC4-BD8783B2C24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RADIX SORT</a:t>
            </a:r>
          </a:p>
        </p:txBody>
      </p:sp>
    </p:spTree>
    <p:extLst>
      <p:ext uri="{BB962C8B-B14F-4D97-AF65-F5344CB8AC3E}">
        <p14:creationId xmlns:p14="http://schemas.microsoft.com/office/powerpoint/2010/main" val="26653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0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1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3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0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1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1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0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1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3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1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3" dur="500"/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41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3">
            <a:extLst>
              <a:ext uri="{FF2B5EF4-FFF2-40B4-BE49-F238E27FC236}">
                <a16:creationId xmlns:a16="http://schemas.microsoft.com/office/drawing/2014/main" id="{8182821B-FAAF-48F9-856E-EA951F51D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563" y="381304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63" name="Oval 4">
            <a:extLst>
              <a:ext uri="{FF2B5EF4-FFF2-40B4-BE49-F238E27FC236}">
                <a16:creationId xmlns:a16="http://schemas.microsoft.com/office/drawing/2014/main" id="{00327116-8DA2-4DC6-9E4E-EE62086BA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279" y="381304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93C4E66E-4B62-48FB-8BC8-0E4ACCC3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713" y="381304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65" name="Oval 6">
            <a:extLst>
              <a:ext uri="{FF2B5EF4-FFF2-40B4-BE49-F238E27FC236}">
                <a16:creationId xmlns:a16="http://schemas.microsoft.com/office/drawing/2014/main" id="{99F3E64E-53D9-4F75-AE17-574ED4ED6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979" y="381304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4B65EBB8-075D-4047-959C-BD51288DE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96" y="381304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id="{CCEBD90A-9FED-4266-878A-99655E31C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846" y="381304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68" name="Oval 9">
            <a:extLst>
              <a:ext uri="{FF2B5EF4-FFF2-40B4-BE49-F238E27FC236}">
                <a16:creationId xmlns:a16="http://schemas.microsoft.com/office/drawing/2014/main" id="{6267DF20-5858-468F-BBF8-EE9A2054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1679" y="381304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id="{CE1114CB-818E-4E91-AE37-289E3E4D9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13" y="381304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70" name="Group 11">
            <a:extLst>
              <a:ext uri="{FF2B5EF4-FFF2-40B4-BE49-F238E27FC236}">
                <a16:creationId xmlns:a16="http://schemas.microsoft.com/office/drawing/2014/main" id="{2923EF4A-1795-4B9C-84F2-683084562848}"/>
              </a:ext>
            </a:extLst>
          </p:cNvPr>
          <p:cNvGrpSpPr/>
          <p:nvPr/>
        </p:nvGrpSpPr>
        <p:grpSpPr bwMode="auto">
          <a:xfrm>
            <a:off x="705413" y="3034109"/>
            <a:ext cx="11400367" cy="821266"/>
            <a:chOff x="644" y="1153"/>
            <a:chExt cx="4972" cy="388"/>
          </a:xfrm>
        </p:grpSpPr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645E200A-1639-461D-908E-1262C41B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D6BF8105-F3E8-4C44-AE84-F7C32543D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0B721E9A-101D-487D-899F-2CB11F10B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20508651-6D75-4F38-B246-F4A3AE4F1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E895CB12-1B40-4B0B-8868-A5AD79B9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4D0D17B6-1282-4EA2-94DC-61436A0ED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7" name="Oval 18">
              <a:extLst>
                <a:ext uri="{FF2B5EF4-FFF2-40B4-BE49-F238E27FC236}">
                  <a16:creationId xmlns:a16="http://schemas.microsoft.com/office/drawing/2014/main" id="{6923ACCB-F569-4A63-9A67-761C871D8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78" name="Oval 19">
              <a:extLst>
                <a:ext uri="{FF2B5EF4-FFF2-40B4-BE49-F238E27FC236}">
                  <a16:creationId xmlns:a16="http://schemas.microsoft.com/office/drawing/2014/main" id="{3E049500-112A-438F-8A9E-86CB19483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897B7A21-692D-49F6-9F39-E0FA910FB55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307400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9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2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8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84" grpId="0" animBg="1"/>
          <p:bldP spid="8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3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6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9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2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5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8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84" grpId="0" animBg="1"/>
          <p:bldP spid="85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4559829" y="2903883"/>
            <a:ext cx="3344155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Heap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4094715" y="3720739"/>
            <a:ext cx="3546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vun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đống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10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9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93CEF4-FC01-43E3-AA6B-DC6427DF4CB9}"/>
              </a:ext>
            </a:extLst>
          </p:cNvPr>
          <p:cNvSpPr txBox="1"/>
          <p:nvPr/>
        </p:nvSpPr>
        <p:spPr>
          <a:xfrm>
            <a:off x="1589117" y="1184537"/>
            <a:ext cx="412284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Cấu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trúc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dữ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liệu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Heap</a:t>
            </a:r>
          </a:p>
        </p:txBody>
      </p:sp>
      <p:grpSp>
        <p:nvGrpSpPr>
          <p:cNvPr id="16" name="组合 41">
            <a:extLst>
              <a:ext uri="{FF2B5EF4-FFF2-40B4-BE49-F238E27FC236}">
                <a16:creationId xmlns:a16="http://schemas.microsoft.com/office/drawing/2014/main" id="{8A16DDB7-F9AA-45B6-90C3-75B6ECE58283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17" name="任意多边形: 形状 42">
              <a:extLst>
                <a:ext uri="{FF2B5EF4-FFF2-40B4-BE49-F238E27FC236}">
                  <a16:creationId xmlns:a16="http://schemas.microsoft.com/office/drawing/2014/main" id="{81786FC2-D8DA-4D0B-82AF-DD51644A152E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任意多边形: 形状 43">
              <a:extLst>
                <a:ext uri="{FF2B5EF4-FFF2-40B4-BE49-F238E27FC236}">
                  <a16:creationId xmlns:a16="http://schemas.microsoft.com/office/drawing/2014/main" id="{0A8A3C00-2DF1-46B6-A600-3B4E31AEECA9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68017D7-780E-4AE8-BC9F-C2A410F2B53B}"/>
              </a:ext>
            </a:extLst>
          </p:cNvPr>
          <p:cNvSpPr txBox="1"/>
          <p:nvPr/>
        </p:nvSpPr>
        <p:spPr>
          <a:xfrm>
            <a:off x="1438821" y="1951153"/>
            <a:ext cx="913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cây. Cây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tuân theo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89A8E9-1670-4337-952D-CDC4665500A5}"/>
              </a:ext>
            </a:extLst>
          </p:cNvPr>
          <p:cNvSpPr txBox="1"/>
          <p:nvPr/>
        </p:nvSpPr>
        <p:spPr>
          <a:xfrm>
            <a:off x="2961932" y="2857686"/>
            <a:ext cx="4960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 là một cây nhị phân hoàn chỉnh.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E012B0-F660-42C9-8B67-4A5D13B73E50}"/>
              </a:ext>
            </a:extLst>
          </p:cNvPr>
          <p:cNvSpPr txBox="1"/>
          <p:nvPr/>
        </p:nvSpPr>
        <p:spPr>
          <a:xfrm>
            <a:off x="2932505" y="3470576"/>
            <a:ext cx="73348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cả các nút trong cây tuân theo thuộc tính mà chúng lớn hơn phần tử con của chúng, tức là phần tử lớn nhất nằm ở nút gốc và các phần tử con của nó nhỏ hơn nút gốc,….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thay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C3250276-0E38-4E71-95E1-1A988D93B7D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263319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20" grpId="0"/>
      <p:bldP spid="25" grpId="0"/>
      <p:bldP spid="2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93CEF4-FC01-43E3-AA6B-DC6427DF4CB9}"/>
              </a:ext>
            </a:extLst>
          </p:cNvPr>
          <p:cNvSpPr txBox="1"/>
          <p:nvPr/>
        </p:nvSpPr>
        <p:spPr>
          <a:xfrm>
            <a:off x="1589117" y="1184537"/>
            <a:ext cx="412284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Cấu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trúc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dữ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liệu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Heap</a:t>
            </a:r>
          </a:p>
        </p:txBody>
      </p:sp>
      <p:grpSp>
        <p:nvGrpSpPr>
          <p:cNvPr id="16" name="组合 41">
            <a:extLst>
              <a:ext uri="{FF2B5EF4-FFF2-40B4-BE49-F238E27FC236}">
                <a16:creationId xmlns:a16="http://schemas.microsoft.com/office/drawing/2014/main" id="{8A16DDB7-F9AA-45B6-90C3-75B6ECE58283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17" name="任意多边形: 形状 42">
              <a:extLst>
                <a:ext uri="{FF2B5EF4-FFF2-40B4-BE49-F238E27FC236}">
                  <a16:creationId xmlns:a16="http://schemas.microsoft.com/office/drawing/2014/main" id="{81786FC2-D8DA-4D0B-82AF-DD51644A152E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任意多边形: 形状 43">
              <a:extLst>
                <a:ext uri="{FF2B5EF4-FFF2-40B4-BE49-F238E27FC236}">
                  <a16:creationId xmlns:a16="http://schemas.microsoft.com/office/drawing/2014/main" id="{0A8A3C00-2DF1-46B6-A600-3B4E31AEECA9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pic>
        <p:nvPicPr>
          <p:cNvPr id="3" name="Picture 2" descr="&#10;Description automatically generated">
            <a:extLst>
              <a:ext uri="{FF2B5EF4-FFF2-40B4-BE49-F238E27FC236}">
                <a16:creationId xmlns:a16="http://schemas.microsoft.com/office/drawing/2014/main" id="{E58E6021-9365-4279-A30C-7BCCAE087A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16" y="1870267"/>
            <a:ext cx="8660464" cy="357978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D2D374-B11F-4CD8-A6CE-D6264ED720D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7958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1476257" y="589093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F15EC-AD8D-4A47-8453-03FFDA590F64}"/>
              </a:ext>
            </a:extLst>
          </p:cNvPr>
          <p:cNvSpPr txBox="1"/>
          <p:nvPr/>
        </p:nvSpPr>
        <p:spPr>
          <a:xfrm>
            <a:off x="2309244" y="1514866"/>
            <a:ext cx="633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Heapsort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giai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36203-2460-4237-80F4-280EF9EE891C}"/>
              </a:ext>
            </a:extLst>
          </p:cNvPr>
          <p:cNvSpPr txBox="1"/>
          <p:nvPr/>
        </p:nvSpPr>
        <p:spPr>
          <a:xfrm>
            <a:off x="1185657" y="1028734"/>
            <a:ext cx="3450767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thực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hiện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6" name="组合 41">
            <a:extLst>
              <a:ext uri="{FF2B5EF4-FFF2-40B4-BE49-F238E27FC236}">
                <a16:creationId xmlns:a16="http://schemas.microsoft.com/office/drawing/2014/main" id="{48EC26C6-9859-4CB2-86EE-0CE99EC0034C}"/>
              </a:ext>
            </a:extLst>
          </p:cNvPr>
          <p:cNvGrpSpPr/>
          <p:nvPr/>
        </p:nvGrpSpPr>
        <p:grpSpPr>
          <a:xfrm>
            <a:off x="335360" y="1064952"/>
            <a:ext cx="734573" cy="492035"/>
            <a:chOff x="1311557" y="1084208"/>
            <a:chExt cx="363995" cy="250835"/>
          </a:xfrm>
        </p:grpSpPr>
        <p:sp>
          <p:nvSpPr>
            <p:cNvPr id="17" name="任意多边形: 形状 42">
              <a:extLst>
                <a:ext uri="{FF2B5EF4-FFF2-40B4-BE49-F238E27FC236}">
                  <a16:creationId xmlns:a16="http://schemas.microsoft.com/office/drawing/2014/main" id="{B77DCC55-7317-4ABF-9A1D-1C42A0EDE0BB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任意多边形: 形状 43">
              <a:extLst>
                <a:ext uri="{FF2B5EF4-FFF2-40B4-BE49-F238E27FC236}">
                  <a16:creationId xmlns:a16="http://schemas.microsoft.com/office/drawing/2014/main" id="{F851E80B-84E2-46AD-8730-A1F9E1E733C5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9B51B8-9558-4248-87D4-6E261BC9EC3F}"/>
              </a:ext>
            </a:extLst>
          </p:cNvPr>
          <p:cNvSpPr txBox="1"/>
          <p:nvPr/>
        </p:nvSpPr>
        <p:spPr>
          <a:xfrm>
            <a:off x="1646162" y="1971713"/>
            <a:ext cx="7810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 </a:t>
            </a:r>
            <a:r>
              <a:rPr lang="vi-VN" sz="2400" u="sng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 marL="380990" indent="-380990">
              <a:buFontTx/>
              <a:buChar char="-"/>
            </a:pP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cây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E873E-5EF0-43F3-A5F6-9207B1F2B88B}"/>
              </a:ext>
            </a:extLst>
          </p:cNvPr>
          <p:cNvSpPr txBox="1"/>
          <p:nvPr/>
        </p:nvSpPr>
        <p:spPr>
          <a:xfrm>
            <a:off x="1487488" y="3209611"/>
            <a:ext cx="8655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sau: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FFFC1-F766-4DD3-A883-B057CCFD6D78}"/>
              </a:ext>
            </a:extLst>
          </p:cNvPr>
          <p:cNvSpPr txBox="1"/>
          <p:nvPr/>
        </p:nvSpPr>
        <p:spPr>
          <a:xfrm>
            <a:off x="2862386" y="3742969"/>
            <a:ext cx="64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luôn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CDD6B-CDAA-4933-AD1E-7F9FFDF8BEBE}"/>
              </a:ext>
            </a:extLst>
          </p:cNvPr>
          <p:cNvSpPr txBox="1"/>
          <p:nvPr/>
        </p:nvSpPr>
        <p:spPr>
          <a:xfrm>
            <a:off x="2862386" y="4734311"/>
            <a:ext cx="6401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cây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ở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D7D58C1-36F5-4A7A-951B-090821FE6A8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285752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15" grpId="0"/>
      <p:bldP spid="20" grpId="0"/>
      <p:bldP spid="25" grpId="0"/>
      <p:bldP spid="26" grpId="0"/>
      <p:bldP spid="2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1476257" y="589093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F15EC-AD8D-4A47-8453-03FFDA590F64}"/>
              </a:ext>
            </a:extLst>
          </p:cNvPr>
          <p:cNvSpPr txBox="1"/>
          <p:nvPr/>
        </p:nvSpPr>
        <p:spPr>
          <a:xfrm>
            <a:off x="2309244" y="1514866"/>
            <a:ext cx="633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Heapsort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giai </a:t>
            </a:r>
            <a:r>
              <a:rPr lang="vi-V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836203-2460-4237-80F4-280EF9EE891C}"/>
              </a:ext>
            </a:extLst>
          </p:cNvPr>
          <p:cNvSpPr txBox="1"/>
          <p:nvPr/>
        </p:nvSpPr>
        <p:spPr>
          <a:xfrm>
            <a:off x="1185657" y="1028734"/>
            <a:ext cx="3450767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thực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hiện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6" name="组合 41">
            <a:extLst>
              <a:ext uri="{FF2B5EF4-FFF2-40B4-BE49-F238E27FC236}">
                <a16:creationId xmlns:a16="http://schemas.microsoft.com/office/drawing/2014/main" id="{48EC26C6-9859-4CB2-86EE-0CE99EC0034C}"/>
              </a:ext>
            </a:extLst>
          </p:cNvPr>
          <p:cNvGrpSpPr/>
          <p:nvPr/>
        </p:nvGrpSpPr>
        <p:grpSpPr>
          <a:xfrm>
            <a:off x="335360" y="1064952"/>
            <a:ext cx="734573" cy="492035"/>
            <a:chOff x="1311557" y="1084208"/>
            <a:chExt cx="363995" cy="250835"/>
          </a:xfrm>
        </p:grpSpPr>
        <p:sp>
          <p:nvSpPr>
            <p:cNvPr id="17" name="任意多边形: 形状 42">
              <a:extLst>
                <a:ext uri="{FF2B5EF4-FFF2-40B4-BE49-F238E27FC236}">
                  <a16:creationId xmlns:a16="http://schemas.microsoft.com/office/drawing/2014/main" id="{B77DCC55-7317-4ABF-9A1D-1C42A0EDE0BB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任意多边形: 形状 43">
              <a:extLst>
                <a:ext uri="{FF2B5EF4-FFF2-40B4-BE49-F238E27FC236}">
                  <a16:creationId xmlns:a16="http://schemas.microsoft.com/office/drawing/2014/main" id="{F851E80B-84E2-46AD-8730-A1F9E1E733C5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9B51B8-9558-4248-87D4-6E261BC9EC3F}"/>
              </a:ext>
            </a:extLst>
          </p:cNvPr>
          <p:cNvSpPr txBox="1"/>
          <p:nvPr/>
        </p:nvSpPr>
        <p:spPr>
          <a:xfrm>
            <a:off x="1646162" y="1971712"/>
            <a:ext cx="8101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 </a:t>
            </a:r>
            <a:r>
              <a:rPr lang="vi-VN" sz="2400" u="sng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 algn="l"/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thao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đi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E873E-5EF0-43F3-A5F6-9207B1F2B88B}"/>
              </a:ext>
            </a:extLst>
          </p:cNvPr>
          <p:cNvSpPr txBox="1"/>
          <p:nvPr/>
        </p:nvSpPr>
        <p:spPr>
          <a:xfrm>
            <a:off x="2506564" y="3220217"/>
            <a:ext cx="7130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Đưa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Hoán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a[0]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a[r], r=n-1;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FFFC1-F766-4DD3-A883-B057CCFD6D78}"/>
              </a:ext>
            </a:extLst>
          </p:cNvPr>
          <p:cNvSpPr txBox="1"/>
          <p:nvPr/>
        </p:nvSpPr>
        <p:spPr>
          <a:xfrm>
            <a:off x="2450175" y="4160505"/>
            <a:ext cx="7127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r=r-1;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endParaRPr lang="vi-V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CDD6B-CDAA-4933-AD1E-7F9FFDF8BEBE}"/>
              </a:ext>
            </a:extLst>
          </p:cNvPr>
          <p:cNvSpPr txBox="1"/>
          <p:nvPr/>
        </p:nvSpPr>
        <p:spPr>
          <a:xfrm>
            <a:off x="2450175" y="5078214"/>
            <a:ext cx="7127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Nếu r&gt;0 :Thực hiện lại thao tác 1.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vi-V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Ngược lại: Dừng.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523AB55D-12F2-4099-BC02-0AEB999F4F3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85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26" grpId="0"/>
      <p:bldP spid="2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t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59E9-C6A7-4582-B85F-6FD769F5C9ED}"/>
              </a:ext>
            </a:extLst>
          </p:cNvPr>
          <p:cNvSpPr txBox="1"/>
          <p:nvPr/>
        </p:nvSpPr>
        <p:spPr>
          <a:xfrm>
            <a:off x="5160427" y="1001770"/>
            <a:ext cx="341349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Hàm</a:t>
            </a:r>
            <a:r>
              <a:rPr lang="vi-VN" sz="2667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CreateHeap</a:t>
            </a:r>
            <a:endParaRPr lang="en-US" sz="2667" b="1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6D047-0E9B-4453-956A-028976240E67}"/>
              </a:ext>
            </a:extLst>
          </p:cNvPr>
          <p:cNvSpPr txBox="1"/>
          <p:nvPr/>
        </p:nvSpPr>
        <p:spPr>
          <a:xfrm>
            <a:off x="2058199" y="1546199"/>
            <a:ext cx="65287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CreateHeap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vi-VN" sz="40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a[], </a:t>
            </a:r>
            <a:r>
              <a:rPr lang="vi-VN" sz="40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n){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40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l=n/2-1;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40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(l&gt;=0) {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4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Shift</a:t>
            </a:r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(a,l,n-1);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l--;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}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r>
              <a:rPr lang="vi-VN" sz="4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sz="4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AE6C6A1-7F99-4CD7-8B1A-DF59FA6D0C6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0775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3" grpId="0"/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t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oán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59E9-C6A7-4582-B85F-6FD769F5C9ED}"/>
              </a:ext>
            </a:extLst>
          </p:cNvPr>
          <p:cNvSpPr txBox="1"/>
          <p:nvPr/>
        </p:nvSpPr>
        <p:spPr>
          <a:xfrm>
            <a:off x="5336224" y="1006840"/>
            <a:ext cx="341349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Hàm</a:t>
            </a:r>
            <a:r>
              <a:rPr lang="vi-VN" sz="2667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Shift</a:t>
            </a:r>
            <a:endParaRPr lang="en-US" sz="2667" b="1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6D047-0E9B-4453-956A-028976240E67}"/>
              </a:ext>
            </a:extLst>
          </p:cNvPr>
          <p:cNvSpPr txBox="1"/>
          <p:nvPr/>
        </p:nvSpPr>
        <p:spPr>
          <a:xfrm>
            <a:off x="2352632" y="1497222"/>
            <a:ext cx="6528725" cy="624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Shift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a[], 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l, 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r){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i=l;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j=2*i+1;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(j&lt;=r) {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(j&lt;r &amp;&amp;a[j]&lt;a[j+1])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       j++;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2667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vi-VN" sz="2667" dirty="0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a[j]&lt;=a[i])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vi-V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swap</a:t>
            </a:r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(a[i], a[j]);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i=j;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j=2*i+1;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}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vi-V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r>
              <a:rPr lang="vi-V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EF3125B-96EB-445A-B33F-EC006C013DD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4719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t</a:t>
            </a:r>
            <a:r>
              <a:rPr lang="vi-VN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oán</a:t>
            </a:r>
            <a:r>
              <a:rPr lang="vi-V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F59E9-C6A7-4582-B85F-6FD769F5C9ED}"/>
              </a:ext>
            </a:extLst>
          </p:cNvPr>
          <p:cNvSpPr txBox="1"/>
          <p:nvPr/>
        </p:nvSpPr>
        <p:spPr>
          <a:xfrm>
            <a:off x="5336224" y="1006841"/>
            <a:ext cx="258397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Hàm</a:t>
            </a:r>
            <a:r>
              <a:rPr lang="vi-VN" sz="2667" b="1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2667" b="1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HeapSort</a:t>
            </a:r>
            <a:endParaRPr lang="en-US" sz="2667" b="1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6D047-0E9B-4453-956A-028976240E67}"/>
              </a:ext>
            </a:extLst>
          </p:cNvPr>
          <p:cNvSpPr txBox="1"/>
          <p:nvPr/>
        </p:nvSpPr>
        <p:spPr>
          <a:xfrm>
            <a:off x="2071861" y="1556341"/>
            <a:ext cx="6528725" cy="591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HeapSort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a[], </a:t>
            </a:r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n) {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CreateHeap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(a, n);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r = n -1;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(r &gt; 0) {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swap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(a[0], a[r]);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r--;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vi-VN" sz="3200" dirty="0" err="1">
                <a:solidFill>
                  <a:srgbClr val="0000FF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(r &gt; 0)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     </a:t>
            </a:r>
            <a:r>
              <a:rPr lang="vi-VN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Shift</a:t>
            </a:r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(a, 0, r);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}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vi-VN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r>
              <a:rPr lang="vi-VN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sz="2667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B97AA36-FC0F-4240-B0A8-73C40902D67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4222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3" grpId="0"/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921013" y="104367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99378" y="107965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2" name="Text Box 24">
            <a:extLst>
              <a:ext uri="{FF2B5EF4-FFF2-40B4-BE49-F238E27FC236}">
                <a16:creationId xmlns:a16="http://schemas.microsoft.com/office/drawing/2014/main" id="{1D16B0FE-09D6-40A7-B17F-B24A6A708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059" y="4117244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3D5EB84B-2DFF-49DE-8A86-A334087E9842}"/>
              </a:ext>
            </a:extLst>
          </p:cNvPr>
          <p:cNvSpPr txBox="1">
            <a:spLocks noChangeArrowheads="1"/>
          </p:cNvSpPr>
          <p:nvPr/>
        </p:nvSpPr>
        <p:spPr>
          <a:xfrm>
            <a:off x="4888310" y="1056159"/>
            <a:ext cx="6292273" cy="6151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 12   2   8   5  1   6   4  15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n=8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CD228F4C-BD3D-454B-83ED-2DD1B78FA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578" y="1689153"/>
            <a:ext cx="751141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Heap</a:t>
            </a: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64A21095-40C0-4BC8-9714-C55F946E2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484" y="2891497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42612F6E-F788-4B73-95D8-572C86BB9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034" y="2891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EBAEAB95-7710-473D-B9EC-44EBA5819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467" y="2891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832D0732-E329-4BA9-8B53-D9BBD5650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017" y="2891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A754E2C6-E607-4597-9740-F985E85E0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333" y="2891497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CB962029-E761-4521-968E-719B7352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5883" y="2891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16EBA034-5D33-4CBF-BE51-64730BB3B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5434" y="2891497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2DEBF15E-67A4-4117-983B-EA2CCD279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67" y="2891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41" name="Group 13">
            <a:extLst>
              <a:ext uri="{FF2B5EF4-FFF2-40B4-BE49-F238E27FC236}">
                <a16:creationId xmlns:a16="http://schemas.microsoft.com/office/drawing/2014/main" id="{0903207C-FC8B-44A1-9794-694F43065EED}"/>
              </a:ext>
            </a:extLst>
          </p:cNvPr>
          <p:cNvGrpSpPr/>
          <p:nvPr/>
        </p:nvGrpSpPr>
        <p:grpSpPr bwMode="auto">
          <a:xfrm>
            <a:off x="269167" y="3592113"/>
            <a:ext cx="11400367" cy="821268"/>
            <a:chOff x="644" y="1153"/>
            <a:chExt cx="4972" cy="388"/>
          </a:xfrm>
        </p:grpSpPr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D52A8254-519F-4BE1-BC02-7DC5317B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D5BF1687-825F-4C80-8FFC-D34DF710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5E47FF5B-C8EE-49BC-8546-3C017A1E9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3E329C0C-49A5-4FEC-804C-D5B3510C8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7AEB8A70-A7E7-4346-8363-5D2564C1D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0777982F-3936-44C8-A921-1F40F56DE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EA31ED9E-802C-44C6-9018-8BCC00494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3C1220E9-0335-4B3A-9FEA-062C13D20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107E636F-8465-44F2-8341-37D6556A0D9F}"/>
              </a:ext>
            </a:extLst>
          </p:cNvPr>
          <p:cNvGrpSpPr/>
          <p:nvPr/>
        </p:nvGrpSpPr>
        <p:grpSpPr bwMode="auto">
          <a:xfrm>
            <a:off x="4756500" y="4402794"/>
            <a:ext cx="914400" cy="1172632"/>
            <a:chOff x="2843" y="2592"/>
            <a:chExt cx="432" cy="554"/>
          </a:xfrm>
        </p:grpSpPr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0456F25A-DCEE-4362-B276-60BA4CC89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3" y="2928"/>
              <a:ext cx="432" cy="2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l=3</a:t>
              </a:r>
            </a:p>
          </p:txBody>
        </p:sp>
        <p:sp>
          <p:nvSpPr>
            <p:cNvPr id="52" name="Line 23">
              <a:extLst>
                <a:ext uri="{FF2B5EF4-FFF2-40B4-BE49-F238E27FC236}">
                  <a16:creationId xmlns:a16="http://schemas.microsoft.com/office/drawing/2014/main" id="{45A4F3C7-2509-4BC5-8986-D2A715907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47" y="2592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53" name="Text Box 25">
            <a:extLst>
              <a:ext uri="{FF2B5EF4-FFF2-40B4-BE49-F238E27FC236}">
                <a16:creationId xmlns:a16="http://schemas.microsoft.com/office/drawing/2014/main" id="{6F1FE26B-FC49-4A6A-8AED-9A7ABA80B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7183" y="4603879"/>
            <a:ext cx="1117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Pt liên đới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3FA448AD-F0D0-4CDA-9BB3-1BC7086D87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80583" y="4172079"/>
            <a:ext cx="0" cy="50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05603FCC-6268-47BB-90F1-CB71E6FB616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29142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57">
            <a:extLst>
              <a:ext uri="{FF2B5EF4-FFF2-40B4-BE49-F238E27FC236}">
                <a16:creationId xmlns:a16="http://schemas.microsoft.com/office/drawing/2014/main" id="{BD16F58F-FBD3-4082-86B1-DDD51F08F355}"/>
              </a:ext>
            </a:extLst>
          </p:cNvPr>
          <p:cNvSpPr/>
          <p:nvPr/>
        </p:nvSpPr>
        <p:spPr>
          <a:xfrm rot="18932100">
            <a:off x="160903" y="625934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任意多边形: 形状 49">
            <a:extLst>
              <a:ext uri="{FF2B5EF4-FFF2-40B4-BE49-F238E27FC236}">
                <a16:creationId xmlns:a16="http://schemas.microsoft.com/office/drawing/2014/main" id="{F82FDD67-0E8F-4266-8EDF-CDD31EF5D243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E75E7DA-4C2C-4EA2-A7DE-32A63A17CB90}"/>
              </a:ext>
            </a:extLst>
          </p:cNvPr>
          <p:cNvSpPr txBox="1"/>
          <p:nvPr/>
        </p:nvSpPr>
        <p:spPr>
          <a:xfrm>
            <a:off x="4427227" y="932724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0" name="组合 41">
            <a:extLst>
              <a:ext uri="{FF2B5EF4-FFF2-40B4-BE49-F238E27FC236}">
                <a16:creationId xmlns:a16="http://schemas.microsoft.com/office/drawing/2014/main" id="{1EA7CFB5-8D71-404D-BBE9-53D42ECAB93D}"/>
              </a:ext>
            </a:extLst>
          </p:cNvPr>
          <p:cNvGrpSpPr/>
          <p:nvPr/>
        </p:nvGrpSpPr>
        <p:grpSpPr>
          <a:xfrm>
            <a:off x="3546342" y="968943"/>
            <a:ext cx="734573" cy="492035"/>
            <a:chOff x="1311557" y="1084208"/>
            <a:chExt cx="363995" cy="250835"/>
          </a:xfrm>
        </p:grpSpPr>
        <p:sp>
          <p:nvSpPr>
            <p:cNvPr id="51" name="任意多边形: 形状 42">
              <a:extLst>
                <a:ext uri="{FF2B5EF4-FFF2-40B4-BE49-F238E27FC236}">
                  <a16:creationId xmlns:a16="http://schemas.microsoft.com/office/drawing/2014/main" id="{A13A6595-5DB1-4FA2-8B30-28CD5C1DE48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任意多边形: 形状 43">
              <a:extLst>
                <a:ext uri="{FF2B5EF4-FFF2-40B4-BE49-F238E27FC236}">
                  <a16:creationId xmlns:a16="http://schemas.microsoft.com/office/drawing/2014/main" id="{60407811-078E-4DB2-9972-60385FBF2D4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4" name="Text Box 22">
            <a:extLst>
              <a:ext uri="{FF2B5EF4-FFF2-40B4-BE49-F238E27FC236}">
                <a16:creationId xmlns:a16="http://schemas.microsoft.com/office/drawing/2014/main" id="{1DBD4D63-2B06-4F24-A755-E02E057FF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767" y="7068508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182" name="Oval 4">
            <a:extLst>
              <a:ext uri="{FF2B5EF4-FFF2-40B4-BE49-F238E27FC236}">
                <a16:creationId xmlns:a16="http://schemas.microsoft.com/office/drawing/2014/main" id="{E0832A2D-A62F-43D5-84EF-2C124695A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54" y="1892830"/>
            <a:ext cx="1059164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83" name="Oval 5">
            <a:extLst>
              <a:ext uri="{FF2B5EF4-FFF2-40B4-BE49-F238E27FC236}">
                <a16:creationId xmlns:a16="http://schemas.microsoft.com/office/drawing/2014/main" id="{522EB447-F10B-4806-977D-9F5E347D0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304" y="1892830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84" name="Oval 6">
            <a:extLst>
              <a:ext uri="{FF2B5EF4-FFF2-40B4-BE49-F238E27FC236}">
                <a16:creationId xmlns:a16="http://schemas.microsoft.com/office/drawing/2014/main" id="{2DE86325-15A8-4F4D-A6DB-597F2823A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737" y="1892830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85" name="Oval 7">
            <a:extLst>
              <a:ext uri="{FF2B5EF4-FFF2-40B4-BE49-F238E27FC236}">
                <a16:creationId xmlns:a16="http://schemas.microsoft.com/office/drawing/2014/main" id="{99E2A364-7A24-4C0B-9730-B838B8E88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288" y="1892830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86" name="Oval 8">
            <a:extLst>
              <a:ext uri="{FF2B5EF4-FFF2-40B4-BE49-F238E27FC236}">
                <a16:creationId xmlns:a16="http://schemas.microsoft.com/office/drawing/2014/main" id="{4B256A00-1407-42F5-9AB1-6F15211D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604" y="1892830"/>
            <a:ext cx="1059165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87" name="Oval 9">
            <a:extLst>
              <a:ext uri="{FF2B5EF4-FFF2-40B4-BE49-F238E27FC236}">
                <a16:creationId xmlns:a16="http://schemas.microsoft.com/office/drawing/2014/main" id="{340B4DEC-9EFE-449A-B403-A6CDE1E6D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155" y="1892830"/>
            <a:ext cx="1057043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88" name="Oval 10">
            <a:extLst>
              <a:ext uri="{FF2B5EF4-FFF2-40B4-BE49-F238E27FC236}">
                <a16:creationId xmlns:a16="http://schemas.microsoft.com/office/drawing/2014/main" id="{C99F0E24-2018-4219-8E4A-422189598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537" y="1892830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89" name="Oval 11">
            <a:extLst>
              <a:ext uri="{FF2B5EF4-FFF2-40B4-BE49-F238E27FC236}">
                <a16:creationId xmlns:a16="http://schemas.microsoft.com/office/drawing/2014/main" id="{F6855830-7A29-4E13-9225-A27A68EB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" y="1892830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190" name="Group 12">
            <a:extLst>
              <a:ext uri="{FF2B5EF4-FFF2-40B4-BE49-F238E27FC236}">
                <a16:creationId xmlns:a16="http://schemas.microsoft.com/office/drawing/2014/main" id="{C7802BF2-71D2-44C2-BA69-F479253470CA}"/>
              </a:ext>
            </a:extLst>
          </p:cNvPr>
          <p:cNvGrpSpPr/>
          <p:nvPr/>
        </p:nvGrpSpPr>
        <p:grpSpPr bwMode="auto">
          <a:xfrm>
            <a:off x="328437" y="2593447"/>
            <a:ext cx="11432192" cy="821268"/>
            <a:chOff x="644" y="1153"/>
            <a:chExt cx="4972" cy="388"/>
          </a:xfrm>
        </p:grpSpPr>
        <p:sp>
          <p:nvSpPr>
            <p:cNvPr id="191" name="Oval 13">
              <a:extLst>
                <a:ext uri="{FF2B5EF4-FFF2-40B4-BE49-F238E27FC236}">
                  <a16:creationId xmlns:a16="http://schemas.microsoft.com/office/drawing/2014/main" id="{20617F8D-7D86-4E05-84E1-CD2DD3B93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92" name="Oval 14">
              <a:extLst>
                <a:ext uri="{FF2B5EF4-FFF2-40B4-BE49-F238E27FC236}">
                  <a16:creationId xmlns:a16="http://schemas.microsoft.com/office/drawing/2014/main" id="{6D1E590E-3BAB-499A-92AE-CA59C918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93" name="Oval 15">
              <a:extLst>
                <a:ext uri="{FF2B5EF4-FFF2-40B4-BE49-F238E27FC236}">
                  <a16:creationId xmlns:a16="http://schemas.microsoft.com/office/drawing/2014/main" id="{FE3F29E5-AD4D-44C1-BB8B-3056377ED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94" name="Oval 16">
              <a:extLst>
                <a:ext uri="{FF2B5EF4-FFF2-40B4-BE49-F238E27FC236}">
                  <a16:creationId xmlns:a16="http://schemas.microsoft.com/office/drawing/2014/main" id="{505C2943-93B9-4EF8-8B5E-7427F8021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95" name="Oval 17">
              <a:extLst>
                <a:ext uri="{FF2B5EF4-FFF2-40B4-BE49-F238E27FC236}">
                  <a16:creationId xmlns:a16="http://schemas.microsoft.com/office/drawing/2014/main" id="{A475840F-7459-43ED-B966-2E38D5672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96" name="Oval 18">
              <a:extLst>
                <a:ext uri="{FF2B5EF4-FFF2-40B4-BE49-F238E27FC236}">
                  <a16:creationId xmlns:a16="http://schemas.microsoft.com/office/drawing/2014/main" id="{780E0117-C824-444C-AA35-7442D5DB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97" name="Oval 19">
              <a:extLst>
                <a:ext uri="{FF2B5EF4-FFF2-40B4-BE49-F238E27FC236}">
                  <a16:creationId xmlns:a16="http://schemas.microsoft.com/office/drawing/2014/main" id="{1FCD761D-C620-4775-B808-A7062CFB0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98" name="Oval 20">
              <a:extLst>
                <a:ext uri="{FF2B5EF4-FFF2-40B4-BE49-F238E27FC236}">
                  <a16:creationId xmlns:a16="http://schemas.microsoft.com/office/drawing/2014/main" id="{02DF009C-982E-4B15-8987-C5C12EAD8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99" name="Text Box 21">
            <a:extLst>
              <a:ext uri="{FF2B5EF4-FFF2-40B4-BE49-F238E27FC236}">
                <a16:creationId xmlns:a16="http://schemas.microsoft.com/office/drawing/2014/main" id="{695C3F26-40FD-4CB2-BE87-4A2CACD8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70" y="3497534"/>
            <a:ext cx="916953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l=2</a:t>
            </a:r>
          </a:p>
        </p:txBody>
      </p:sp>
      <p:sp>
        <p:nvSpPr>
          <p:cNvPr id="200" name="Line 22">
            <a:extLst>
              <a:ext uri="{FF2B5EF4-FFF2-40B4-BE49-F238E27FC236}">
                <a16:creationId xmlns:a16="http://schemas.microsoft.com/office/drawing/2014/main" id="{35B6527C-BEFA-4860-AD24-42D1652BBE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9444" y="3298168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49728C26-8B32-46B3-9C4E-7471ABA29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765" y="3334509"/>
            <a:ext cx="1788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202" name="AutoShape 25">
            <a:extLst>
              <a:ext uri="{FF2B5EF4-FFF2-40B4-BE49-F238E27FC236}">
                <a16:creationId xmlns:a16="http://schemas.microsoft.com/office/drawing/2014/main" id="{D524DC39-304D-47C1-9B4C-95551B2D3F28}"/>
              </a:ext>
            </a:extLst>
          </p:cNvPr>
          <p:cNvCxnSpPr>
            <a:cxnSpLocks noChangeShapeType="1"/>
            <a:endCxn id="185" idx="6"/>
          </p:cNvCxnSpPr>
          <p:nvPr/>
        </p:nvCxnSpPr>
        <p:spPr bwMode="auto">
          <a:xfrm rot="16200000" flipV="1">
            <a:off x="7255904" y="2345410"/>
            <a:ext cx="1030300" cy="947446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" name="Oval 26">
            <a:extLst>
              <a:ext uri="{FF2B5EF4-FFF2-40B4-BE49-F238E27FC236}">
                <a16:creationId xmlns:a16="http://schemas.microsoft.com/office/drawing/2014/main" id="{E4889DDE-0FEB-46B3-811C-2DFF4CD0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54" y="4389471"/>
            <a:ext cx="1059165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04" name="Oval 27">
            <a:extLst>
              <a:ext uri="{FF2B5EF4-FFF2-40B4-BE49-F238E27FC236}">
                <a16:creationId xmlns:a16="http://schemas.microsoft.com/office/drawing/2014/main" id="{AE279B19-EBA7-4B7C-B908-BAE38E70D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304" y="4389471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205" name="Oval 28">
            <a:extLst>
              <a:ext uri="{FF2B5EF4-FFF2-40B4-BE49-F238E27FC236}">
                <a16:creationId xmlns:a16="http://schemas.microsoft.com/office/drawing/2014/main" id="{5036B755-9F06-4C9B-BA7A-1A5AC42F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737" y="4389472"/>
            <a:ext cx="1057043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206" name="Oval 29">
            <a:extLst>
              <a:ext uri="{FF2B5EF4-FFF2-40B4-BE49-F238E27FC236}">
                <a16:creationId xmlns:a16="http://schemas.microsoft.com/office/drawing/2014/main" id="{FF4323E5-A0D3-4461-93CA-8161303D5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287" y="4389471"/>
            <a:ext cx="1057043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207" name="Oval 30">
            <a:extLst>
              <a:ext uri="{FF2B5EF4-FFF2-40B4-BE49-F238E27FC236}">
                <a16:creationId xmlns:a16="http://schemas.microsoft.com/office/drawing/2014/main" id="{710E14F0-222A-435D-BC77-B4233FDE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603" y="4389471"/>
            <a:ext cx="1059164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208" name="Oval 31">
            <a:extLst>
              <a:ext uri="{FF2B5EF4-FFF2-40B4-BE49-F238E27FC236}">
                <a16:creationId xmlns:a16="http://schemas.microsoft.com/office/drawing/2014/main" id="{5FE84CF7-45E1-403F-878F-5AC2C0379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153" y="4389471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209" name="Oval 32">
            <a:extLst>
              <a:ext uri="{FF2B5EF4-FFF2-40B4-BE49-F238E27FC236}">
                <a16:creationId xmlns:a16="http://schemas.microsoft.com/office/drawing/2014/main" id="{2DAA4416-3505-4149-B6A0-9E80C7DF3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537" y="4389471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210" name="Oval 33">
            <a:extLst>
              <a:ext uri="{FF2B5EF4-FFF2-40B4-BE49-F238E27FC236}">
                <a16:creationId xmlns:a16="http://schemas.microsoft.com/office/drawing/2014/main" id="{564B5082-1B83-4346-B026-148B7039F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" y="4389472"/>
            <a:ext cx="1057043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211" name="Group 34">
            <a:extLst>
              <a:ext uri="{FF2B5EF4-FFF2-40B4-BE49-F238E27FC236}">
                <a16:creationId xmlns:a16="http://schemas.microsoft.com/office/drawing/2014/main" id="{30AAB1DF-155D-4106-8EE4-4A1E21A2BE49}"/>
              </a:ext>
            </a:extLst>
          </p:cNvPr>
          <p:cNvGrpSpPr/>
          <p:nvPr/>
        </p:nvGrpSpPr>
        <p:grpSpPr bwMode="auto">
          <a:xfrm>
            <a:off x="328437" y="5090088"/>
            <a:ext cx="11432192" cy="821266"/>
            <a:chOff x="644" y="1153"/>
            <a:chExt cx="4972" cy="388"/>
          </a:xfrm>
        </p:grpSpPr>
        <p:sp>
          <p:nvSpPr>
            <p:cNvPr id="212" name="Oval 35">
              <a:extLst>
                <a:ext uri="{FF2B5EF4-FFF2-40B4-BE49-F238E27FC236}">
                  <a16:creationId xmlns:a16="http://schemas.microsoft.com/office/drawing/2014/main" id="{F95AB665-3C3B-4B76-9BEF-48D9DF5D2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3" name="Oval 36">
              <a:extLst>
                <a:ext uri="{FF2B5EF4-FFF2-40B4-BE49-F238E27FC236}">
                  <a16:creationId xmlns:a16="http://schemas.microsoft.com/office/drawing/2014/main" id="{140D1B8A-D795-4C70-ADF3-D76DC46A5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14" name="Oval 37">
              <a:extLst>
                <a:ext uri="{FF2B5EF4-FFF2-40B4-BE49-F238E27FC236}">
                  <a16:creationId xmlns:a16="http://schemas.microsoft.com/office/drawing/2014/main" id="{03FA3039-D0AF-4D04-9759-89BC43EAE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15" name="Oval 38">
              <a:extLst>
                <a:ext uri="{FF2B5EF4-FFF2-40B4-BE49-F238E27FC236}">
                  <a16:creationId xmlns:a16="http://schemas.microsoft.com/office/drawing/2014/main" id="{05ADEC07-7871-493B-B5EE-7B9D8A8AF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16" name="Oval 39">
              <a:extLst>
                <a:ext uri="{FF2B5EF4-FFF2-40B4-BE49-F238E27FC236}">
                  <a16:creationId xmlns:a16="http://schemas.microsoft.com/office/drawing/2014/main" id="{1156ED5B-B2DB-4C4E-A90E-430A697B7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17" name="Oval 40">
              <a:extLst>
                <a:ext uri="{FF2B5EF4-FFF2-40B4-BE49-F238E27FC236}">
                  <a16:creationId xmlns:a16="http://schemas.microsoft.com/office/drawing/2014/main" id="{85285DB7-F0D5-49AA-A06E-6F1C28C9A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18" name="Oval 41">
              <a:extLst>
                <a:ext uri="{FF2B5EF4-FFF2-40B4-BE49-F238E27FC236}">
                  <a16:creationId xmlns:a16="http://schemas.microsoft.com/office/drawing/2014/main" id="{EE9B1F22-59F9-4EC4-98B8-0CF28C184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19" name="Oval 42">
              <a:extLst>
                <a:ext uri="{FF2B5EF4-FFF2-40B4-BE49-F238E27FC236}">
                  <a16:creationId xmlns:a16="http://schemas.microsoft.com/office/drawing/2014/main" id="{D0EDD6B5-E743-47C6-A462-929BC7C34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20" name="Text Box 43">
            <a:extLst>
              <a:ext uri="{FF2B5EF4-FFF2-40B4-BE49-F238E27FC236}">
                <a16:creationId xmlns:a16="http://schemas.microsoft.com/office/drawing/2014/main" id="{FA0BF3F6-FB58-4806-B4F6-604BA4E5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137" y="6389722"/>
            <a:ext cx="916953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l=1</a:t>
            </a:r>
          </a:p>
        </p:txBody>
      </p:sp>
      <p:sp>
        <p:nvSpPr>
          <p:cNvPr id="221" name="Line 44">
            <a:extLst>
              <a:ext uri="{FF2B5EF4-FFF2-40B4-BE49-F238E27FC236}">
                <a16:creationId xmlns:a16="http://schemas.microsoft.com/office/drawing/2014/main" id="{B39ACCB3-B0AA-4642-AD6C-33665C458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6937" y="5678521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22" name="Text Box 45">
            <a:extLst>
              <a:ext uri="{FF2B5EF4-FFF2-40B4-BE49-F238E27FC236}">
                <a16:creationId xmlns:a16="http://schemas.microsoft.com/office/drawing/2014/main" id="{7A520805-B880-4AE7-9D59-109A8C281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8" y="6011436"/>
            <a:ext cx="2106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223" name="AutoShape 46">
            <a:extLst>
              <a:ext uri="{FF2B5EF4-FFF2-40B4-BE49-F238E27FC236}">
                <a16:creationId xmlns:a16="http://schemas.microsoft.com/office/drawing/2014/main" id="{4AA155EB-26D5-4668-9DDE-139D2EA63DB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100579" y="2559657"/>
            <a:ext cx="2760191" cy="230067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4">
            <a:extLst>
              <a:ext uri="{FF2B5EF4-FFF2-40B4-BE49-F238E27FC236}">
                <a16:creationId xmlns:a16="http://schemas.microsoft.com/office/drawing/2014/main" id="{98B6CF2F-74E3-4E63-8955-F20FBB0FE6D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05792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3">
            <a:extLst>
              <a:ext uri="{FF2B5EF4-FFF2-40B4-BE49-F238E27FC236}">
                <a16:creationId xmlns:a16="http://schemas.microsoft.com/office/drawing/2014/main" id="{8D76F9D6-BF72-4029-B7EC-B96EA1F0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2003" y="2011331"/>
            <a:ext cx="7640435" cy="4171751"/>
          </a:xfrm>
          <a:prstGeom prst="rect">
            <a:avLst/>
          </a:prstGeom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4307981" y="1232436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Độ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phức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tạp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của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5E3CB63-0E7D-43C9-956A-E390FCC0EAE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366872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960" y="7578955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1F122A2E-BD75-43BC-B1DD-18354B1F9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332" y="201073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5C5E6E60-14A3-4AA6-8FC3-CCB2DF2EB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882" y="201073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F5F46B3D-CA9E-4179-B90D-41AE634D5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315" y="201073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6951CF3F-46EC-4F96-8ABF-2C63AA59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865" y="201073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49242AC2-BA86-4642-89B1-836F0F7BF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181" y="201073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FBD7E10B-6226-40A0-947F-A1EE1C3A8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5731" y="201073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D2BC600D-869F-4A29-8ED2-0BE265BE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115" y="2010733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id="{E53EC6C3-8120-40AC-AD55-520EBE08D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15" y="201073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9DB51DA9-6C6C-45F4-A351-69E31E1A0F75}"/>
              </a:ext>
            </a:extLst>
          </p:cNvPr>
          <p:cNvGrpSpPr/>
          <p:nvPr/>
        </p:nvGrpSpPr>
        <p:grpSpPr bwMode="auto">
          <a:xfrm>
            <a:off x="299015" y="2711349"/>
            <a:ext cx="11400367" cy="821266"/>
            <a:chOff x="644" y="1153"/>
            <a:chExt cx="4972" cy="388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4E6C2CB3-02EA-44EE-B138-2CEB70381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185B3261-5963-4ECD-B555-13B0D14BD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A7C7A70B-0E12-49CD-ABD2-1547A28AC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E6CBC4D7-0A92-42F2-B6B6-49CFECA87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5" name="Oval 17">
              <a:extLst>
                <a:ext uri="{FF2B5EF4-FFF2-40B4-BE49-F238E27FC236}">
                  <a16:creationId xmlns:a16="http://schemas.microsoft.com/office/drawing/2014/main" id="{C0956FE1-2D8D-4CC6-9756-C62256172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6" name="Oval 18">
              <a:extLst>
                <a:ext uri="{FF2B5EF4-FFF2-40B4-BE49-F238E27FC236}">
                  <a16:creationId xmlns:a16="http://schemas.microsoft.com/office/drawing/2014/main" id="{486646ED-E276-48DC-ADB9-3425F9846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73" name="Oval 19">
              <a:extLst>
                <a:ext uri="{FF2B5EF4-FFF2-40B4-BE49-F238E27FC236}">
                  <a16:creationId xmlns:a16="http://schemas.microsoft.com/office/drawing/2014/main" id="{A68A1125-C5E7-498A-AD89-D68314CC0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4" name="Oval 20">
              <a:extLst>
                <a:ext uri="{FF2B5EF4-FFF2-40B4-BE49-F238E27FC236}">
                  <a16:creationId xmlns:a16="http://schemas.microsoft.com/office/drawing/2014/main" id="{FF5ECE9C-DE61-41F5-8EDA-0B8218976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75" name="Text Box 21">
            <a:extLst>
              <a:ext uri="{FF2B5EF4-FFF2-40B4-BE49-F238E27FC236}">
                <a16:creationId xmlns:a16="http://schemas.microsoft.com/office/drawing/2014/main" id="{A1E0C29F-5B9F-4DD7-BDF0-4E9126C5B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157" y="3479413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l=1</a:t>
            </a: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507041BC-60E4-4A81-B55B-45B2B3FD3A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67515" y="3299783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79" name="Text Box 23">
            <a:extLst>
              <a:ext uri="{FF2B5EF4-FFF2-40B4-BE49-F238E27FC236}">
                <a16:creationId xmlns:a16="http://schemas.microsoft.com/office/drawing/2014/main" id="{332C6F1B-E696-4463-B7A1-BC85D0BA0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056" y="3464902"/>
            <a:ext cx="456443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67" dirty="0"/>
              <a:t>Lan </a:t>
            </a:r>
            <a:r>
              <a:rPr lang="en-US" sz="2667" dirty="0" err="1"/>
              <a:t>truyền</a:t>
            </a:r>
            <a:r>
              <a:rPr lang="en-US" sz="2667" dirty="0"/>
              <a:t> </a:t>
            </a:r>
            <a:r>
              <a:rPr lang="en-US" sz="2667" dirty="0" err="1"/>
              <a:t>việc</a:t>
            </a:r>
            <a:r>
              <a:rPr lang="en-US" sz="2667" dirty="0"/>
              <a:t> </a:t>
            </a:r>
            <a:r>
              <a:rPr lang="en-US" sz="2667" dirty="0" err="1"/>
              <a:t>điều</a:t>
            </a:r>
            <a:r>
              <a:rPr lang="en-US" sz="2667" dirty="0"/>
              <a:t> </a:t>
            </a:r>
            <a:r>
              <a:rPr lang="en-US" sz="2667" dirty="0" err="1"/>
              <a:t>chỉnh</a:t>
            </a:r>
            <a:endParaRPr lang="en-US" sz="2667" dirty="0"/>
          </a:p>
        </p:txBody>
      </p:sp>
      <p:cxnSp>
        <p:nvCxnSpPr>
          <p:cNvPr id="80" name="AutoShape 25">
            <a:extLst>
              <a:ext uri="{FF2B5EF4-FFF2-40B4-BE49-F238E27FC236}">
                <a16:creationId xmlns:a16="http://schemas.microsoft.com/office/drawing/2014/main" id="{D330C20B-8C5E-48A3-87EF-DCBB1F9D81A6}"/>
              </a:ext>
            </a:extLst>
          </p:cNvPr>
          <p:cNvCxnSpPr>
            <a:cxnSpLocks noChangeShapeType="1"/>
            <a:stCxn id="33" idx="0"/>
            <a:endCxn id="37" idx="0"/>
          </p:cNvCxnSpPr>
          <p:nvPr/>
        </p:nvCxnSpPr>
        <p:spPr bwMode="auto">
          <a:xfrm rot="5400000" flipH="1" flipV="1">
            <a:off x="8204765" y="-935667"/>
            <a:ext cx="12700" cy="5892800"/>
          </a:xfrm>
          <a:prstGeom prst="bentConnector3">
            <a:avLst>
              <a:gd name="adj1" fmla="val 180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Oval 26">
            <a:extLst>
              <a:ext uri="{FF2B5EF4-FFF2-40B4-BE49-F238E27FC236}">
                <a16:creationId xmlns:a16="http://schemas.microsoft.com/office/drawing/2014/main" id="{030686E1-FE25-4633-9E82-55A0CA80B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121" y="4208705"/>
            <a:ext cx="1056217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82" name="Oval 27">
            <a:extLst>
              <a:ext uri="{FF2B5EF4-FFF2-40B4-BE49-F238E27FC236}">
                <a16:creationId xmlns:a16="http://schemas.microsoft.com/office/drawing/2014/main" id="{2DADDC25-DD03-406B-80AB-9DA5CC8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671" y="4208705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83" name="Oval 28">
            <a:extLst>
              <a:ext uri="{FF2B5EF4-FFF2-40B4-BE49-F238E27FC236}">
                <a16:creationId xmlns:a16="http://schemas.microsoft.com/office/drawing/2014/main" id="{72EDCBD2-D95E-4889-9F05-D5C6EAFDA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105" y="420870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84" name="Oval 29">
            <a:extLst>
              <a:ext uri="{FF2B5EF4-FFF2-40B4-BE49-F238E27FC236}">
                <a16:creationId xmlns:a16="http://schemas.microsoft.com/office/drawing/2014/main" id="{8B649E5A-E134-4F6A-B5E2-8A3321E2A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654" y="420870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85" name="Oval 30">
            <a:extLst>
              <a:ext uri="{FF2B5EF4-FFF2-40B4-BE49-F238E27FC236}">
                <a16:creationId xmlns:a16="http://schemas.microsoft.com/office/drawing/2014/main" id="{808C017A-C529-4633-A296-C0B378847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971" y="420870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86" name="Oval 31">
            <a:extLst>
              <a:ext uri="{FF2B5EF4-FFF2-40B4-BE49-F238E27FC236}">
                <a16:creationId xmlns:a16="http://schemas.microsoft.com/office/drawing/2014/main" id="{7AE453C1-53E9-4C26-ACCB-6F8716F22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521" y="420870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87" name="Oval 32">
            <a:extLst>
              <a:ext uri="{FF2B5EF4-FFF2-40B4-BE49-F238E27FC236}">
                <a16:creationId xmlns:a16="http://schemas.microsoft.com/office/drawing/2014/main" id="{13D534C2-90DE-486A-B7E3-32F23A15A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905" y="4208705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88" name="Oval 33">
            <a:extLst>
              <a:ext uri="{FF2B5EF4-FFF2-40B4-BE49-F238E27FC236}">
                <a16:creationId xmlns:a16="http://schemas.microsoft.com/office/drawing/2014/main" id="{9B2C7674-5E59-4160-A893-A30DEB8D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05" y="420870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89" name="Group 34">
            <a:extLst>
              <a:ext uri="{FF2B5EF4-FFF2-40B4-BE49-F238E27FC236}">
                <a16:creationId xmlns:a16="http://schemas.microsoft.com/office/drawing/2014/main" id="{8A947F09-942C-46F7-A875-5A67DCDF2F66}"/>
              </a:ext>
            </a:extLst>
          </p:cNvPr>
          <p:cNvGrpSpPr/>
          <p:nvPr/>
        </p:nvGrpSpPr>
        <p:grpSpPr bwMode="auto">
          <a:xfrm>
            <a:off x="311805" y="4909321"/>
            <a:ext cx="11400367" cy="821266"/>
            <a:chOff x="644" y="1153"/>
            <a:chExt cx="4972" cy="388"/>
          </a:xfrm>
        </p:grpSpPr>
        <p:sp>
          <p:nvSpPr>
            <p:cNvPr id="90" name="Oval 35">
              <a:extLst>
                <a:ext uri="{FF2B5EF4-FFF2-40B4-BE49-F238E27FC236}">
                  <a16:creationId xmlns:a16="http://schemas.microsoft.com/office/drawing/2014/main" id="{4FA073BD-6375-4EDA-BFD6-48F6FC411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91" name="Oval 36">
              <a:extLst>
                <a:ext uri="{FF2B5EF4-FFF2-40B4-BE49-F238E27FC236}">
                  <a16:creationId xmlns:a16="http://schemas.microsoft.com/office/drawing/2014/main" id="{59F4B760-478E-4C1A-BEB7-6EA89F16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92" name="Oval 37">
              <a:extLst>
                <a:ext uri="{FF2B5EF4-FFF2-40B4-BE49-F238E27FC236}">
                  <a16:creationId xmlns:a16="http://schemas.microsoft.com/office/drawing/2014/main" id="{5D13894E-CECC-4D2B-9C49-56D1C8297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93" name="Oval 38">
              <a:extLst>
                <a:ext uri="{FF2B5EF4-FFF2-40B4-BE49-F238E27FC236}">
                  <a16:creationId xmlns:a16="http://schemas.microsoft.com/office/drawing/2014/main" id="{C60F16FB-47F8-401B-B03F-D7D49BA48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94" name="Oval 39">
              <a:extLst>
                <a:ext uri="{FF2B5EF4-FFF2-40B4-BE49-F238E27FC236}">
                  <a16:creationId xmlns:a16="http://schemas.microsoft.com/office/drawing/2014/main" id="{D9742E79-B860-4B04-BE3B-785201740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95" name="Oval 40">
              <a:extLst>
                <a:ext uri="{FF2B5EF4-FFF2-40B4-BE49-F238E27FC236}">
                  <a16:creationId xmlns:a16="http://schemas.microsoft.com/office/drawing/2014/main" id="{1B962459-EBAC-417B-98CF-8E3F79B6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96" name="Oval 41">
              <a:extLst>
                <a:ext uri="{FF2B5EF4-FFF2-40B4-BE49-F238E27FC236}">
                  <a16:creationId xmlns:a16="http://schemas.microsoft.com/office/drawing/2014/main" id="{4B1719D9-89FD-449E-93C2-4D2188B43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97" name="Oval 42">
              <a:extLst>
                <a:ext uri="{FF2B5EF4-FFF2-40B4-BE49-F238E27FC236}">
                  <a16:creationId xmlns:a16="http://schemas.microsoft.com/office/drawing/2014/main" id="{C7B38E1D-315D-4E4C-A787-A3D2A926B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98" name="Text Box 43">
            <a:extLst>
              <a:ext uri="{FF2B5EF4-FFF2-40B4-BE49-F238E27FC236}">
                <a16:creationId xmlns:a16="http://schemas.microsoft.com/office/drawing/2014/main" id="{2E4F767E-A95A-4E87-A5B4-5653ED468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71" y="6208956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l=0</a:t>
            </a:r>
          </a:p>
        </p:txBody>
      </p:sp>
      <p:sp>
        <p:nvSpPr>
          <p:cNvPr id="99" name="Line 44">
            <a:extLst>
              <a:ext uri="{FF2B5EF4-FFF2-40B4-BE49-F238E27FC236}">
                <a16:creationId xmlns:a16="http://schemas.microsoft.com/office/drawing/2014/main" id="{E803C900-EF68-4F9C-A25D-109E9D5776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0971" y="5497755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00" name="Text Box 47">
            <a:extLst>
              <a:ext uri="{FF2B5EF4-FFF2-40B4-BE49-F238E27FC236}">
                <a16:creationId xmlns:a16="http://schemas.microsoft.com/office/drawing/2014/main" id="{E7020DAD-8D76-4204-8FB3-B1921BD91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987" y="6086189"/>
            <a:ext cx="2186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101" name="AutoShape 48">
            <a:extLst>
              <a:ext uri="{FF2B5EF4-FFF2-40B4-BE49-F238E27FC236}">
                <a16:creationId xmlns:a16="http://schemas.microsoft.com/office/drawing/2014/main" id="{8C2873FB-3875-46E0-8735-93B3BEB9EB0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992563" y="4870164"/>
            <a:ext cx="2116" cy="1477433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4">
            <a:extLst>
              <a:ext uri="{FF2B5EF4-FFF2-40B4-BE49-F238E27FC236}">
                <a16:creationId xmlns:a16="http://schemas.microsoft.com/office/drawing/2014/main" id="{FA2DE1DA-E27D-4E00-8F8F-A0DFFDF38F8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1805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960" y="7578955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52" name="Oval 4">
            <a:extLst>
              <a:ext uri="{FF2B5EF4-FFF2-40B4-BE49-F238E27FC236}">
                <a16:creationId xmlns:a16="http://schemas.microsoft.com/office/drawing/2014/main" id="{5903F1D7-15B8-4FAA-AEBC-3C0177879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321" y="1615568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90279C5B-9BCA-42E0-AB86-51413D211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871" y="16155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18E1028D-A06A-4723-AABD-468CBEDD7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305" y="16155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819DF433-3847-4B05-9654-A7270075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855" y="16155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6" name="Oval 8">
            <a:extLst>
              <a:ext uri="{FF2B5EF4-FFF2-40B4-BE49-F238E27FC236}">
                <a16:creationId xmlns:a16="http://schemas.microsoft.com/office/drawing/2014/main" id="{6A98FADB-7494-4E2B-98FF-16BB4DE6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172" y="1615567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7" name="Oval 9">
            <a:extLst>
              <a:ext uri="{FF2B5EF4-FFF2-40B4-BE49-F238E27FC236}">
                <a16:creationId xmlns:a16="http://schemas.microsoft.com/office/drawing/2014/main" id="{CD0BB992-855B-4967-9CA3-98EB376E1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722" y="16155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8" name="Oval 10">
            <a:extLst>
              <a:ext uri="{FF2B5EF4-FFF2-40B4-BE49-F238E27FC236}">
                <a16:creationId xmlns:a16="http://schemas.microsoft.com/office/drawing/2014/main" id="{1370E015-2985-4897-8F16-633493EAD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105" y="16155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9" name="Oval 11">
            <a:extLst>
              <a:ext uri="{FF2B5EF4-FFF2-40B4-BE49-F238E27FC236}">
                <a16:creationId xmlns:a16="http://schemas.microsoft.com/office/drawing/2014/main" id="{083FA40C-B800-458F-9B5B-9BA35B5EB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05" y="161556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60" name="Text Box 12">
            <a:extLst>
              <a:ext uri="{FF2B5EF4-FFF2-40B4-BE49-F238E27FC236}">
                <a16:creationId xmlns:a16="http://schemas.microsoft.com/office/drawing/2014/main" id="{FFCFFA7B-C467-4460-9DC0-6961B289C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70" y="2883186"/>
            <a:ext cx="57354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Heap</a:t>
            </a:r>
          </a:p>
        </p:txBody>
      </p:sp>
      <p:grpSp>
        <p:nvGrpSpPr>
          <p:cNvPr id="61" name="Group 33">
            <a:extLst>
              <a:ext uri="{FF2B5EF4-FFF2-40B4-BE49-F238E27FC236}">
                <a16:creationId xmlns:a16="http://schemas.microsoft.com/office/drawing/2014/main" id="{37D2B7F3-0E80-411E-925A-075095FF0C8F}"/>
              </a:ext>
            </a:extLst>
          </p:cNvPr>
          <p:cNvGrpSpPr/>
          <p:nvPr/>
        </p:nvGrpSpPr>
        <p:grpSpPr bwMode="auto">
          <a:xfrm>
            <a:off x="143405" y="2371217"/>
            <a:ext cx="11400367" cy="821268"/>
            <a:chOff x="644" y="1153"/>
            <a:chExt cx="4972" cy="388"/>
          </a:xfrm>
        </p:grpSpPr>
        <p:sp>
          <p:nvSpPr>
            <p:cNvPr id="76" name="Oval 34">
              <a:extLst>
                <a:ext uri="{FF2B5EF4-FFF2-40B4-BE49-F238E27FC236}">
                  <a16:creationId xmlns:a16="http://schemas.microsoft.com/office/drawing/2014/main" id="{43BC9EAE-484C-4AA5-95F5-0A847005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02" name="Oval 35">
              <a:extLst>
                <a:ext uri="{FF2B5EF4-FFF2-40B4-BE49-F238E27FC236}">
                  <a16:creationId xmlns:a16="http://schemas.microsoft.com/office/drawing/2014/main" id="{D3E357D6-FC61-42C6-BC47-9ED965E79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03" name="Oval 36">
              <a:extLst>
                <a:ext uri="{FF2B5EF4-FFF2-40B4-BE49-F238E27FC236}">
                  <a16:creationId xmlns:a16="http://schemas.microsoft.com/office/drawing/2014/main" id="{13CC529E-60BF-4E7C-9FA4-C196CC70F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04" name="Oval 37">
              <a:extLst>
                <a:ext uri="{FF2B5EF4-FFF2-40B4-BE49-F238E27FC236}">
                  <a16:creationId xmlns:a16="http://schemas.microsoft.com/office/drawing/2014/main" id="{FD139357-8B98-4A83-8432-F09E655C6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05" name="Oval 38">
              <a:extLst>
                <a:ext uri="{FF2B5EF4-FFF2-40B4-BE49-F238E27FC236}">
                  <a16:creationId xmlns:a16="http://schemas.microsoft.com/office/drawing/2014/main" id="{CF084926-AB04-49EB-A4A9-C6AFA4479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06" name="Oval 39">
              <a:extLst>
                <a:ext uri="{FF2B5EF4-FFF2-40B4-BE49-F238E27FC236}">
                  <a16:creationId xmlns:a16="http://schemas.microsoft.com/office/drawing/2014/main" id="{4B08512B-E79D-4551-89DC-6D34BAAE8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07" name="Oval 40">
              <a:extLst>
                <a:ext uri="{FF2B5EF4-FFF2-40B4-BE49-F238E27FC236}">
                  <a16:creationId xmlns:a16="http://schemas.microsoft.com/office/drawing/2014/main" id="{6D7EDC64-319F-40F9-B847-5A9A5BC1F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08" name="Oval 41">
              <a:extLst>
                <a:ext uri="{FF2B5EF4-FFF2-40B4-BE49-F238E27FC236}">
                  <a16:creationId xmlns:a16="http://schemas.microsoft.com/office/drawing/2014/main" id="{E42090BD-2150-4D74-BC7E-D5EF083FF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09" name="Oval 13">
            <a:extLst>
              <a:ext uri="{FF2B5EF4-FFF2-40B4-BE49-F238E27FC236}">
                <a16:creationId xmlns:a16="http://schemas.microsoft.com/office/drawing/2014/main" id="{BB75CD1F-D05F-43FF-8126-A5703CE89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04" y="361973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10" name="Oval 14">
            <a:extLst>
              <a:ext uri="{FF2B5EF4-FFF2-40B4-BE49-F238E27FC236}">
                <a16:creationId xmlns:a16="http://schemas.microsoft.com/office/drawing/2014/main" id="{6A5E68A3-0816-4C16-8D5C-708174BE6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54" y="36197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11" name="Oval 15">
            <a:extLst>
              <a:ext uri="{FF2B5EF4-FFF2-40B4-BE49-F238E27FC236}">
                <a16:creationId xmlns:a16="http://schemas.microsoft.com/office/drawing/2014/main" id="{A43ECBF5-0CC1-4BF8-8EA4-D17171FC7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187" y="36197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12" name="Oval 16">
            <a:extLst>
              <a:ext uri="{FF2B5EF4-FFF2-40B4-BE49-F238E27FC236}">
                <a16:creationId xmlns:a16="http://schemas.microsoft.com/office/drawing/2014/main" id="{43640330-0D64-49F0-BAFA-8B0D8308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737" y="36197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13" name="Oval 17">
            <a:extLst>
              <a:ext uri="{FF2B5EF4-FFF2-40B4-BE49-F238E27FC236}">
                <a16:creationId xmlns:a16="http://schemas.microsoft.com/office/drawing/2014/main" id="{53B9FE32-4386-4BE7-8002-0FEF5395F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053" y="361973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14" name="Oval 18">
            <a:extLst>
              <a:ext uri="{FF2B5EF4-FFF2-40B4-BE49-F238E27FC236}">
                <a16:creationId xmlns:a16="http://schemas.microsoft.com/office/drawing/2014/main" id="{D4566E55-1FA6-4BEB-A2B1-11B305AB2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603" y="36197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5" name="Oval 19">
            <a:extLst>
              <a:ext uri="{FF2B5EF4-FFF2-40B4-BE49-F238E27FC236}">
                <a16:creationId xmlns:a16="http://schemas.microsoft.com/office/drawing/2014/main" id="{FC9F453E-610B-4F4B-9A2E-35711C7EE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987" y="36197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16" name="Oval 20">
            <a:extLst>
              <a:ext uri="{FF2B5EF4-FFF2-40B4-BE49-F238E27FC236}">
                <a16:creationId xmlns:a16="http://schemas.microsoft.com/office/drawing/2014/main" id="{80D8009C-555D-4D80-8562-C3CCAA92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7" y="36197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cxnSp>
        <p:nvCxnSpPr>
          <p:cNvPr id="117" name="AutoShape 23">
            <a:extLst>
              <a:ext uri="{FF2B5EF4-FFF2-40B4-BE49-F238E27FC236}">
                <a16:creationId xmlns:a16="http://schemas.microsoft.com/office/drawing/2014/main" id="{CCD42169-D8A6-4D68-B4C2-D7615B82D692}"/>
              </a:ext>
            </a:extLst>
          </p:cNvPr>
          <p:cNvCxnSpPr>
            <a:cxnSpLocks noChangeShapeType="1"/>
            <a:stCxn id="116" idx="0"/>
            <a:endCxn id="115" idx="0"/>
          </p:cNvCxnSpPr>
          <p:nvPr/>
        </p:nvCxnSpPr>
        <p:spPr bwMode="auto">
          <a:xfrm rot="5400000" flipH="1" flipV="1">
            <a:off x="5888487" y="-1542818"/>
            <a:ext cx="1" cy="10325100"/>
          </a:xfrm>
          <a:prstGeom prst="bentConnector3">
            <a:avLst>
              <a:gd name="adj1" fmla="val 2286010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8" name="Group 42">
            <a:extLst>
              <a:ext uri="{FF2B5EF4-FFF2-40B4-BE49-F238E27FC236}">
                <a16:creationId xmlns:a16="http://schemas.microsoft.com/office/drawing/2014/main" id="{8A9628BD-B566-406F-A618-664744404001}"/>
              </a:ext>
            </a:extLst>
          </p:cNvPr>
          <p:cNvGrpSpPr/>
          <p:nvPr/>
        </p:nvGrpSpPr>
        <p:grpSpPr bwMode="auto">
          <a:xfrm>
            <a:off x="101521" y="4250499"/>
            <a:ext cx="11400367" cy="821268"/>
            <a:chOff x="644" y="1153"/>
            <a:chExt cx="4972" cy="388"/>
          </a:xfrm>
        </p:grpSpPr>
        <p:sp>
          <p:nvSpPr>
            <p:cNvPr id="119" name="Oval 43">
              <a:extLst>
                <a:ext uri="{FF2B5EF4-FFF2-40B4-BE49-F238E27FC236}">
                  <a16:creationId xmlns:a16="http://schemas.microsoft.com/office/drawing/2014/main" id="{CD94F20E-DED4-4010-A903-B1CC1B9B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20" name="Oval 44">
              <a:extLst>
                <a:ext uri="{FF2B5EF4-FFF2-40B4-BE49-F238E27FC236}">
                  <a16:creationId xmlns:a16="http://schemas.microsoft.com/office/drawing/2014/main" id="{288B7EB6-544A-4B1A-A364-5EB4F852C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21" name="Oval 45">
              <a:extLst>
                <a:ext uri="{FF2B5EF4-FFF2-40B4-BE49-F238E27FC236}">
                  <a16:creationId xmlns:a16="http://schemas.microsoft.com/office/drawing/2014/main" id="{8C0345E7-6B8D-4707-A7BB-D65C1BE11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22" name="Oval 46">
              <a:extLst>
                <a:ext uri="{FF2B5EF4-FFF2-40B4-BE49-F238E27FC236}">
                  <a16:creationId xmlns:a16="http://schemas.microsoft.com/office/drawing/2014/main" id="{44293CF1-21DD-4E3E-900D-74BB03AD8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23" name="Oval 47">
              <a:extLst>
                <a:ext uri="{FF2B5EF4-FFF2-40B4-BE49-F238E27FC236}">
                  <a16:creationId xmlns:a16="http://schemas.microsoft.com/office/drawing/2014/main" id="{D405273B-AEA4-47BD-A253-00B945DE4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24" name="Oval 48">
              <a:extLst>
                <a:ext uri="{FF2B5EF4-FFF2-40B4-BE49-F238E27FC236}">
                  <a16:creationId xmlns:a16="http://schemas.microsoft.com/office/drawing/2014/main" id="{0D84BBB6-9A84-4034-B68C-DDD0B369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25" name="Oval 49">
              <a:extLst>
                <a:ext uri="{FF2B5EF4-FFF2-40B4-BE49-F238E27FC236}">
                  <a16:creationId xmlns:a16="http://schemas.microsoft.com/office/drawing/2014/main" id="{7AF25C64-FBDB-41C4-9B47-BE27973D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0CB55FC1-575A-4E51-BC33-538372112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27" name="Oval 24">
            <a:extLst>
              <a:ext uri="{FF2B5EF4-FFF2-40B4-BE49-F238E27FC236}">
                <a16:creationId xmlns:a16="http://schemas.microsoft.com/office/drawing/2014/main" id="{8C13DEE3-E158-40FF-B277-0FC8C9B2B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204" y="496423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28" name="Oval 25">
            <a:extLst>
              <a:ext uri="{FF2B5EF4-FFF2-40B4-BE49-F238E27FC236}">
                <a16:creationId xmlns:a16="http://schemas.microsoft.com/office/drawing/2014/main" id="{60D55DA0-5615-4AF3-9E07-E47947F99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754" y="49642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29" name="Oval 26">
            <a:extLst>
              <a:ext uri="{FF2B5EF4-FFF2-40B4-BE49-F238E27FC236}">
                <a16:creationId xmlns:a16="http://schemas.microsoft.com/office/drawing/2014/main" id="{59EA949F-7CA2-439E-ABAA-63741B137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187" y="49642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30" name="Oval 27">
            <a:extLst>
              <a:ext uri="{FF2B5EF4-FFF2-40B4-BE49-F238E27FC236}">
                <a16:creationId xmlns:a16="http://schemas.microsoft.com/office/drawing/2014/main" id="{7B4E5086-4C4E-408E-AECB-4368B262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737" y="49642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31" name="Oval 28">
            <a:extLst>
              <a:ext uri="{FF2B5EF4-FFF2-40B4-BE49-F238E27FC236}">
                <a16:creationId xmlns:a16="http://schemas.microsoft.com/office/drawing/2014/main" id="{C2C775F6-EB15-452D-B353-FA8D2C9E4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053" y="496423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2" name="Oval 29">
            <a:extLst>
              <a:ext uri="{FF2B5EF4-FFF2-40B4-BE49-F238E27FC236}">
                <a16:creationId xmlns:a16="http://schemas.microsoft.com/office/drawing/2014/main" id="{CA67F7DD-77A7-451E-8825-49283F4D9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603" y="49642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33" name="Oval 30">
            <a:extLst>
              <a:ext uri="{FF2B5EF4-FFF2-40B4-BE49-F238E27FC236}">
                <a16:creationId xmlns:a16="http://schemas.microsoft.com/office/drawing/2014/main" id="{30A5F1D0-1244-485F-90D1-9113501DE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3987" y="49642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A9773F5D-5B8F-4BFF-AB28-02CFC7178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87" y="49642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grpSp>
        <p:nvGrpSpPr>
          <p:cNvPr id="135" name="Group 51">
            <a:extLst>
              <a:ext uri="{FF2B5EF4-FFF2-40B4-BE49-F238E27FC236}">
                <a16:creationId xmlns:a16="http://schemas.microsoft.com/office/drawing/2014/main" id="{049F34D1-D464-4515-9A53-5DDE8C79A94C}"/>
              </a:ext>
            </a:extLst>
          </p:cNvPr>
          <p:cNvGrpSpPr/>
          <p:nvPr/>
        </p:nvGrpSpPr>
        <p:grpSpPr bwMode="auto">
          <a:xfrm>
            <a:off x="101521" y="5745281"/>
            <a:ext cx="11400367" cy="821268"/>
            <a:chOff x="644" y="1153"/>
            <a:chExt cx="4972" cy="388"/>
          </a:xfrm>
        </p:grpSpPr>
        <p:sp>
          <p:nvSpPr>
            <p:cNvPr id="136" name="Oval 52">
              <a:extLst>
                <a:ext uri="{FF2B5EF4-FFF2-40B4-BE49-F238E27FC236}">
                  <a16:creationId xmlns:a16="http://schemas.microsoft.com/office/drawing/2014/main" id="{3E7BC3AD-12A8-4988-B98D-2988E4C92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37" name="Oval 53">
              <a:extLst>
                <a:ext uri="{FF2B5EF4-FFF2-40B4-BE49-F238E27FC236}">
                  <a16:creationId xmlns:a16="http://schemas.microsoft.com/office/drawing/2014/main" id="{936B5D37-707A-43DA-810A-43821D245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38" name="Oval 54">
              <a:extLst>
                <a:ext uri="{FF2B5EF4-FFF2-40B4-BE49-F238E27FC236}">
                  <a16:creationId xmlns:a16="http://schemas.microsoft.com/office/drawing/2014/main" id="{FB5A217C-8DF1-41CE-AE44-584555E5C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39" name="Oval 55">
              <a:extLst>
                <a:ext uri="{FF2B5EF4-FFF2-40B4-BE49-F238E27FC236}">
                  <a16:creationId xmlns:a16="http://schemas.microsoft.com/office/drawing/2014/main" id="{787191EE-53A3-4546-A2B5-2CA51F7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40" name="Oval 56">
              <a:extLst>
                <a:ext uri="{FF2B5EF4-FFF2-40B4-BE49-F238E27FC236}">
                  <a16:creationId xmlns:a16="http://schemas.microsoft.com/office/drawing/2014/main" id="{9B177B90-F0DA-453B-A9D6-96C12135E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41" name="Oval 57">
              <a:extLst>
                <a:ext uri="{FF2B5EF4-FFF2-40B4-BE49-F238E27FC236}">
                  <a16:creationId xmlns:a16="http://schemas.microsoft.com/office/drawing/2014/main" id="{AF9E4993-7033-4000-9407-52D7BADED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42" name="Oval 58">
              <a:extLst>
                <a:ext uri="{FF2B5EF4-FFF2-40B4-BE49-F238E27FC236}">
                  <a16:creationId xmlns:a16="http://schemas.microsoft.com/office/drawing/2014/main" id="{DEE4E84E-7E82-4476-B482-ECC41088F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43" name="Oval 59">
              <a:extLst>
                <a:ext uri="{FF2B5EF4-FFF2-40B4-BE49-F238E27FC236}">
                  <a16:creationId xmlns:a16="http://schemas.microsoft.com/office/drawing/2014/main" id="{55A4CCB6-12C9-4437-BB7F-1E6A0F09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44" name="Text Box 60">
            <a:extLst>
              <a:ext uri="{FF2B5EF4-FFF2-40B4-BE49-F238E27FC236}">
                <a16:creationId xmlns:a16="http://schemas.microsoft.com/office/drawing/2014/main" id="{6C308E10-E0ED-4C94-88AA-EED3969BF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735" y="6270856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r=6</a:t>
            </a:r>
          </a:p>
        </p:txBody>
      </p:sp>
      <p:sp>
        <p:nvSpPr>
          <p:cNvPr id="145" name="Line 61">
            <a:extLst>
              <a:ext uri="{FF2B5EF4-FFF2-40B4-BE49-F238E27FC236}">
                <a16:creationId xmlns:a16="http://schemas.microsoft.com/office/drawing/2014/main" id="{86400ED3-B5C6-42A9-84DE-3F4D1BF845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48395" y="5979231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160309BC-CC23-4EA6-BF81-57441E58C9D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1780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8428" y="6194225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31C8AF31-08AC-472F-B888-9F49B255F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2" y="1339569"/>
            <a:ext cx="4222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Heap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A40E84BD-7A6E-45CF-BBFF-27B6778B4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634" y="191299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FE7F9BA4-562A-4147-8C22-DFA531C2D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167" y="19129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896FCCEA-E472-4C72-BE04-FAD4AC56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601" y="19129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07C9B1CD-BDC6-490F-B814-01A5B90A1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150" y="19129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4DC61A3D-4870-4AC9-863F-0A4505D2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467" y="1912994"/>
            <a:ext cx="1056216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F97413C8-1594-4DCB-A0FA-17B54B077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4017" y="1912994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E2BFBD7E-E4CD-47E0-8DB8-6B0204CFD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401" y="19129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FB821503-9E2B-4CB6-A1DB-0B2568987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01" y="19129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ABB3A8D2-05A5-432E-A550-E28D951A90D0}"/>
              </a:ext>
            </a:extLst>
          </p:cNvPr>
          <p:cNvGrpSpPr/>
          <p:nvPr/>
        </p:nvGrpSpPr>
        <p:grpSpPr bwMode="auto">
          <a:xfrm>
            <a:off x="119934" y="2641126"/>
            <a:ext cx="11400367" cy="821266"/>
            <a:chOff x="644" y="1153"/>
            <a:chExt cx="4972" cy="388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F856BFF-E888-4CD0-A352-15734FEB1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44F77D65-4318-4E8C-AE52-CB80BFEBA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E2FB9B71-29D3-4F44-A069-809B5D0DA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BFE2CA6B-2BD3-421B-A7F3-C0A27C8D0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9F3DF89D-B49B-47BD-8193-F35ECACCA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2784A39D-E3E2-4ADA-A39A-D6DFF804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E6204731-5241-4531-8D13-94392A292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B41F8A1-4673-4D87-AADE-8D4B1762B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8" name="Text Box 22">
            <a:extLst>
              <a:ext uri="{FF2B5EF4-FFF2-40B4-BE49-F238E27FC236}">
                <a16:creationId xmlns:a16="http://schemas.microsoft.com/office/drawing/2014/main" id="{9065C154-F9B2-4987-A9C8-55C545C6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200" y="3408462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l=2</a:t>
            </a:r>
          </a:p>
        </p:txBody>
      </p:sp>
      <p:sp>
        <p:nvSpPr>
          <p:cNvPr id="29" name="Line 23">
            <a:extLst>
              <a:ext uri="{FF2B5EF4-FFF2-40B4-BE49-F238E27FC236}">
                <a16:creationId xmlns:a16="http://schemas.microsoft.com/office/drawing/2014/main" id="{DA00DD93-DD74-4E7D-89AD-B32B0A959A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25133" y="3216860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2AF0E5E3-2F27-4DEE-87E1-AB0FB76F1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071" y="3749157"/>
            <a:ext cx="1908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31" name="AutoShape 25">
            <a:extLst>
              <a:ext uri="{FF2B5EF4-FFF2-40B4-BE49-F238E27FC236}">
                <a16:creationId xmlns:a16="http://schemas.microsoft.com/office/drawing/2014/main" id="{D76E630C-F6EB-4676-9E9D-FE3CA8D3179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850126" y="2682402"/>
            <a:ext cx="2116" cy="1477433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Oval 26">
            <a:extLst>
              <a:ext uri="{FF2B5EF4-FFF2-40B4-BE49-F238E27FC236}">
                <a16:creationId xmlns:a16="http://schemas.microsoft.com/office/drawing/2014/main" id="{CE5CE98B-73F2-4376-BC15-7C1AF933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69" y="428370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BA4B98BB-E380-49D7-ACA7-2F9ABBDC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819" y="428370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4" name="Oval 28">
            <a:extLst>
              <a:ext uri="{FF2B5EF4-FFF2-40B4-BE49-F238E27FC236}">
                <a16:creationId xmlns:a16="http://schemas.microsoft.com/office/drawing/2014/main" id="{014C1E8C-DE1F-4C32-82A2-DC2F5D011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253" y="4283703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C4AEC3E-2765-4730-962F-6631DCEFD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802" y="4283703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6" name="Oval 30">
            <a:extLst>
              <a:ext uri="{FF2B5EF4-FFF2-40B4-BE49-F238E27FC236}">
                <a16:creationId xmlns:a16="http://schemas.microsoft.com/office/drawing/2014/main" id="{1D978112-872F-4686-B5B9-83EE811C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119" y="428370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27D8607B-6DBF-4C53-9475-68953160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7669" y="428370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1BED58B7-3F11-42BE-AB6C-09967002E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053" y="428370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9" name="Oval 33">
            <a:extLst>
              <a:ext uri="{FF2B5EF4-FFF2-40B4-BE49-F238E27FC236}">
                <a16:creationId xmlns:a16="http://schemas.microsoft.com/office/drawing/2014/main" id="{7255FF2E-308F-4090-8F5E-133DBE47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53" y="428370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grpSp>
        <p:nvGrpSpPr>
          <p:cNvPr id="40" name="Group 34">
            <a:extLst>
              <a:ext uri="{FF2B5EF4-FFF2-40B4-BE49-F238E27FC236}">
                <a16:creationId xmlns:a16="http://schemas.microsoft.com/office/drawing/2014/main" id="{0A2BC5B7-062C-4AF8-8BC3-33D1FA032D5B}"/>
              </a:ext>
            </a:extLst>
          </p:cNvPr>
          <p:cNvGrpSpPr/>
          <p:nvPr/>
        </p:nvGrpSpPr>
        <p:grpSpPr bwMode="auto">
          <a:xfrm>
            <a:off x="123586" y="5011837"/>
            <a:ext cx="11400367" cy="821268"/>
            <a:chOff x="644" y="1153"/>
            <a:chExt cx="4972" cy="388"/>
          </a:xfrm>
        </p:grpSpPr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8C86390A-C52D-40D9-9DDC-FBFB803A1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2" name="Oval 36">
              <a:extLst>
                <a:ext uri="{FF2B5EF4-FFF2-40B4-BE49-F238E27FC236}">
                  <a16:creationId xmlns:a16="http://schemas.microsoft.com/office/drawing/2014/main" id="{47304E04-032B-4A4C-830E-FA9B9F24D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3" name="Oval 37">
              <a:extLst>
                <a:ext uri="{FF2B5EF4-FFF2-40B4-BE49-F238E27FC236}">
                  <a16:creationId xmlns:a16="http://schemas.microsoft.com/office/drawing/2014/main" id="{797C0443-9C10-4694-922B-1C96F437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0B819551-776E-462B-A366-260B9977E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id="{19075301-D97E-4523-BD00-8DC620026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EDAA6C5C-62A1-4CD3-86AD-90DAC748C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7" name="Oval 41">
              <a:extLst>
                <a:ext uri="{FF2B5EF4-FFF2-40B4-BE49-F238E27FC236}">
                  <a16:creationId xmlns:a16="http://schemas.microsoft.com/office/drawing/2014/main" id="{680E19AA-158A-4F2B-834E-991D31598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8" name="Oval 42">
              <a:extLst>
                <a:ext uri="{FF2B5EF4-FFF2-40B4-BE49-F238E27FC236}">
                  <a16:creationId xmlns:a16="http://schemas.microsoft.com/office/drawing/2014/main" id="{1FAC982C-9724-4544-9142-DE3E3F541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9" name="Text Box 43">
            <a:extLst>
              <a:ext uri="{FF2B5EF4-FFF2-40B4-BE49-F238E27FC236}">
                <a16:creationId xmlns:a16="http://schemas.microsoft.com/office/drawing/2014/main" id="{E1E84041-96AB-4FAB-AD3B-ECDB6458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285" y="5891782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l=2</a:t>
            </a:r>
          </a:p>
        </p:txBody>
      </p:sp>
      <p:sp>
        <p:nvSpPr>
          <p:cNvPr id="50" name="Line 44">
            <a:extLst>
              <a:ext uri="{FF2B5EF4-FFF2-40B4-BE49-F238E27FC236}">
                <a16:creationId xmlns:a16="http://schemas.microsoft.com/office/drawing/2014/main" id="{D5F88319-34F9-4123-96B3-7971860EA7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9563" y="5790141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51" name="Text Box 45">
            <a:extLst>
              <a:ext uri="{FF2B5EF4-FFF2-40B4-BE49-F238E27FC236}">
                <a16:creationId xmlns:a16="http://schemas.microsoft.com/office/drawing/2014/main" id="{AD00AE6E-58C4-41AA-B95E-3781D1AEC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533" y="6259981"/>
            <a:ext cx="17150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52" name="AutoShape 46">
            <a:extLst>
              <a:ext uri="{FF2B5EF4-FFF2-40B4-BE49-F238E27FC236}">
                <a16:creationId xmlns:a16="http://schemas.microsoft.com/office/drawing/2014/main" id="{6166243E-EE65-4386-9DD1-7C921F30E60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810011" y="5053112"/>
            <a:ext cx="2117" cy="1477433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4">
            <a:extLst>
              <a:ext uri="{FF2B5EF4-FFF2-40B4-BE49-F238E27FC236}">
                <a16:creationId xmlns:a16="http://schemas.microsoft.com/office/drawing/2014/main" id="{7F3E283C-7A7E-4189-9C4C-8EDC575E5D5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20442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020" y="6686418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216C5236-BB01-43FB-B56F-9C67E7A05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044" y="1836573"/>
            <a:ext cx="1056217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C1E45DEC-2B47-4F8A-BEDC-46B166C3A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594" y="1836573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37B3EC08-1516-4258-A796-92E024C5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027" y="18365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E75D6880-5479-4AD6-A93A-7D03D3F05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577" y="18365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6A7143E4-B20B-496A-8282-D85A53B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9893" y="18365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E0EF87F9-4056-4972-A7B7-470C6D771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443" y="18365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3DA1B636-AE4F-4194-9934-0750B9409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7827" y="18365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89C156FB-0E21-49A1-8B63-1CE84F6A0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27" y="18365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3E74C35E-8AC0-4355-9FB8-659A92666AB3}"/>
              </a:ext>
            </a:extLst>
          </p:cNvPr>
          <p:cNvGrpSpPr/>
          <p:nvPr/>
        </p:nvGrpSpPr>
        <p:grpSpPr bwMode="auto">
          <a:xfrm>
            <a:off x="335361" y="2564705"/>
            <a:ext cx="11400367" cy="821266"/>
            <a:chOff x="644" y="1153"/>
            <a:chExt cx="4972" cy="388"/>
          </a:xfrm>
        </p:grpSpPr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2962388B-5447-4F87-82B8-09FD15647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BE0EB6FD-A4A4-45D3-993A-BE7C0772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E793A6E9-AEE8-41AA-B337-50946EDDB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6143EB5A-7D2A-4C99-AAB3-18BB87EDF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BC55FEC7-4761-4870-BBC6-602C84BE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64430B89-CA60-45DD-8FC7-4CF77DF96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AEE25410-C321-40A9-91F0-F81C4590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9DE9C0A3-1700-4AD6-A89D-88BC79EBF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Text Box 21">
            <a:extLst>
              <a:ext uri="{FF2B5EF4-FFF2-40B4-BE49-F238E27FC236}">
                <a16:creationId xmlns:a16="http://schemas.microsoft.com/office/drawing/2014/main" id="{A1205D37-852F-4783-8E9F-0B3DC58ED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991" y="3309773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l=0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D75776B9-054E-4AC3-A15E-8137B6380B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6709" y="3140439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AC3D2A10-0DA0-4A8F-85FD-D15C594E1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26" y="3764589"/>
            <a:ext cx="17945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Pt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đới</a:t>
            </a:r>
            <a:endParaRPr lang="en-US" sz="2400" dirty="0"/>
          </a:p>
        </p:txBody>
      </p:sp>
      <p:cxnSp>
        <p:nvCxnSpPr>
          <p:cNvPr id="30" name="AutoShape 24">
            <a:extLst>
              <a:ext uri="{FF2B5EF4-FFF2-40B4-BE49-F238E27FC236}">
                <a16:creationId xmlns:a16="http://schemas.microsoft.com/office/drawing/2014/main" id="{456B1358-5454-4972-A613-7F993DDB69E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107135" y="2605981"/>
            <a:ext cx="2116" cy="1477433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Oval 25">
            <a:extLst>
              <a:ext uri="{FF2B5EF4-FFF2-40B4-BE49-F238E27FC236}">
                <a16:creationId xmlns:a16="http://schemas.microsoft.com/office/drawing/2014/main" id="{DB0CB951-7600-4AC1-8D6B-E8693FDC8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044" y="4198047"/>
            <a:ext cx="1056216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2" name="Oval 26">
            <a:extLst>
              <a:ext uri="{FF2B5EF4-FFF2-40B4-BE49-F238E27FC236}">
                <a16:creationId xmlns:a16="http://schemas.microsoft.com/office/drawing/2014/main" id="{E288A565-F1C4-4EA2-B324-15019964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594" y="4198047"/>
            <a:ext cx="1054100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ECDF5FB2-63D4-45C7-87BE-396B0F08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027" y="419804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4" name="Oval 28">
            <a:extLst>
              <a:ext uri="{FF2B5EF4-FFF2-40B4-BE49-F238E27FC236}">
                <a16:creationId xmlns:a16="http://schemas.microsoft.com/office/drawing/2014/main" id="{E00958F5-D937-420D-902A-96F92B99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578" y="419804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40A6C1E7-01F5-444F-B656-D2FB8E4E5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9894" y="4198047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6" name="Oval 30">
            <a:extLst>
              <a:ext uri="{FF2B5EF4-FFF2-40B4-BE49-F238E27FC236}">
                <a16:creationId xmlns:a16="http://schemas.microsoft.com/office/drawing/2014/main" id="{C03AD72D-2547-40C7-BA0E-63E2A545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445" y="419804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C94AED42-96F1-4AB3-9DE2-04716CC7D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7827" y="419804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53B2DD33-787D-4635-A3BE-0205737DF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27" y="419804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E5B751CD-4036-48FC-8760-BCE33786E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051" y="5704516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l=2</a:t>
            </a: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B6BE7AE0-0C33-47F9-AEF8-C902BA78B0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6711" y="5501913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grpSp>
        <p:nvGrpSpPr>
          <p:cNvPr id="41" name="Group 58">
            <a:extLst>
              <a:ext uri="{FF2B5EF4-FFF2-40B4-BE49-F238E27FC236}">
                <a16:creationId xmlns:a16="http://schemas.microsoft.com/office/drawing/2014/main" id="{D42C1578-9B9D-4958-8FA6-63D9F9A5F218}"/>
              </a:ext>
            </a:extLst>
          </p:cNvPr>
          <p:cNvGrpSpPr/>
          <p:nvPr/>
        </p:nvGrpSpPr>
        <p:grpSpPr bwMode="auto">
          <a:xfrm>
            <a:off x="432727" y="4928297"/>
            <a:ext cx="11400367" cy="821268"/>
            <a:chOff x="644" y="1153"/>
            <a:chExt cx="4972" cy="388"/>
          </a:xfrm>
        </p:grpSpPr>
        <p:sp>
          <p:nvSpPr>
            <p:cNvPr id="42" name="Oval 59">
              <a:extLst>
                <a:ext uri="{FF2B5EF4-FFF2-40B4-BE49-F238E27FC236}">
                  <a16:creationId xmlns:a16="http://schemas.microsoft.com/office/drawing/2014/main" id="{14F441A3-68DB-4E5A-AC56-C2688DC50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3" name="Oval 60">
              <a:extLst>
                <a:ext uri="{FF2B5EF4-FFF2-40B4-BE49-F238E27FC236}">
                  <a16:creationId xmlns:a16="http://schemas.microsoft.com/office/drawing/2014/main" id="{89713AB8-7715-4E6B-92DE-65F99C001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4" name="Oval 61">
              <a:extLst>
                <a:ext uri="{FF2B5EF4-FFF2-40B4-BE49-F238E27FC236}">
                  <a16:creationId xmlns:a16="http://schemas.microsoft.com/office/drawing/2014/main" id="{3A01404D-B088-42D6-A88E-3D463FF85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5" name="Oval 62">
              <a:extLst>
                <a:ext uri="{FF2B5EF4-FFF2-40B4-BE49-F238E27FC236}">
                  <a16:creationId xmlns:a16="http://schemas.microsoft.com/office/drawing/2014/main" id="{C3578330-37BB-4BE9-8BAF-ADCD094DA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6" name="Oval 63">
              <a:extLst>
                <a:ext uri="{FF2B5EF4-FFF2-40B4-BE49-F238E27FC236}">
                  <a16:creationId xmlns:a16="http://schemas.microsoft.com/office/drawing/2014/main" id="{8DBA5A09-F89C-4C31-A390-DCA014AA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7" name="Oval 64">
              <a:extLst>
                <a:ext uri="{FF2B5EF4-FFF2-40B4-BE49-F238E27FC236}">
                  <a16:creationId xmlns:a16="http://schemas.microsoft.com/office/drawing/2014/main" id="{EA59F8B8-120F-4F7D-A48A-3F10F0C79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8" name="Oval 65">
              <a:extLst>
                <a:ext uri="{FF2B5EF4-FFF2-40B4-BE49-F238E27FC236}">
                  <a16:creationId xmlns:a16="http://schemas.microsoft.com/office/drawing/2014/main" id="{B334FFD9-D997-42C5-971A-19A8BF2CE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9" name="Oval 66">
              <a:extLst>
                <a:ext uri="{FF2B5EF4-FFF2-40B4-BE49-F238E27FC236}">
                  <a16:creationId xmlns:a16="http://schemas.microsoft.com/office/drawing/2014/main" id="{741C3D08-53D8-4995-89F7-DC2F8DCA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0894174F-4D76-4ED6-AA6F-07555CB35DA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53434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875" y="6109706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8C178673-D0A3-4717-AE03-16A58D920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157" y="2261818"/>
            <a:ext cx="1056216" cy="822305"/>
          </a:xfrm>
          <a:prstGeom prst="ellipse">
            <a:avLst/>
          </a:prstGeom>
          <a:solidFill>
            <a:srgbClr val="FFFFFF">
              <a:alpha val="60001"/>
            </a:srgbClr>
          </a:soli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FCE2097C-495A-4DA3-AD41-C49DCFBB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707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0F5A77FC-0AAB-45AA-A130-416E045D8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141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A34ADBC3-9AA4-41C7-A7E7-4C7A5D32C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691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EC282967-E066-4D80-96D7-000C2B06B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008" y="2261818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EE542A6C-682C-496A-A160-C644DB9D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558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D4CEA0F0-94FF-4D12-9D58-0B7BEB476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5941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E2DD509F-D106-4067-923B-1FAA6D30F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41" y="22618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50E81DAE-6ECC-4E7B-AA05-FC407494A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851" y="3782938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l=2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9A835215-97AB-4FE1-B1B6-994BC59DD6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824" y="3565684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9D3F03D7-2C2B-4D7E-9504-BED4F533315D}"/>
              </a:ext>
            </a:extLst>
          </p:cNvPr>
          <p:cNvGrpSpPr/>
          <p:nvPr/>
        </p:nvGrpSpPr>
        <p:grpSpPr bwMode="auto">
          <a:xfrm>
            <a:off x="140841" y="2992068"/>
            <a:ext cx="11400367" cy="821266"/>
            <a:chOff x="644" y="1153"/>
            <a:chExt cx="4972" cy="388"/>
          </a:xfrm>
        </p:grpSpPr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9BDA5028-E092-4E38-883B-AB4C1DC7A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BF4CB1C6-A5A0-4D9D-810D-D0AE8127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7CC7FB3E-0395-4C78-A470-C0BEF3FF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8634ED57-3A23-4F50-83C3-2CF2892C9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43735A62-A679-4F17-BCA8-2D7D94FF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344DB44C-3D9A-48A3-A9DA-C7D55B22A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DB9D1D70-DFDE-485D-ACC6-7E9B75AD3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F1F530D3-8D90-4CB8-AB07-F6F0F0399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cxnSp>
        <p:nvCxnSpPr>
          <p:cNvPr id="29" name="AutoShape 23">
            <a:extLst>
              <a:ext uri="{FF2B5EF4-FFF2-40B4-BE49-F238E27FC236}">
                <a16:creationId xmlns:a16="http://schemas.microsoft.com/office/drawing/2014/main" id="{91778AF7-CA8E-4E80-B6E3-8940C83287B9}"/>
              </a:ext>
            </a:extLst>
          </p:cNvPr>
          <p:cNvCxnSpPr>
            <a:cxnSpLocks noChangeShapeType="1"/>
            <a:stCxn id="10" idx="0"/>
            <a:endCxn id="12" idx="0"/>
          </p:cNvCxnSpPr>
          <p:nvPr/>
        </p:nvCxnSpPr>
        <p:spPr bwMode="auto">
          <a:xfrm rot="5400000" flipH="1" flipV="1">
            <a:off x="3622228" y="783855"/>
            <a:ext cx="12700" cy="2955926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4">
            <a:extLst>
              <a:ext uri="{FF2B5EF4-FFF2-40B4-BE49-F238E27FC236}">
                <a16:creationId xmlns:a16="http://schemas.microsoft.com/office/drawing/2014/main" id="{44112952-1C0C-4272-A41F-98F8F0586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33" y="1477593"/>
            <a:ext cx="3478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val 25">
            <a:extLst>
              <a:ext uri="{FF2B5EF4-FFF2-40B4-BE49-F238E27FC236}">
                <a16:creationId xmlns:a16="http://schemas.microsoft.com/office/drawing/2014/main" id="{6D6330C0-B06B-4D92-9EFA-51118EB0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899" y="448493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2" name="Oval 26">
            <a:extLst>
              <a:ext uri="{FF2B5EF4-FFF2-40B4-BE49-F238E27FC236}">
                <a16:creationId xmlns:a16="http://schemas.microsoft.com/office/drawing/2014/main" id="{2BE48CDE-4227-46CD-9E49-41F21C9F0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449" y="4484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7E8426E3-F76C-440D-A2BE-6856E2315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882" y="4484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4" name="Oval 28">
            <a:extLst>
              <a:ext uri="{FF2B5EF4-FFF2-40B4-BE49-F238E27FC236}">
                <a16:creationId xmlns:a16="http://schemas.microsoft.com/office/drawing/2014/main" id="{E0078A16-0E3E-4037-A76C-6D68B2704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433" y="4484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FC093A6F-5355-431A-83D1-5534C7941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749" y="448493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6" name="Oval 30">
            <a:extLst>
              <a:ext uri="{FF2B5EF4-FFF2-40B4-BE49-F238E27FC236}">
                <a16:creationId xmlns:a16="http://schemas.microsoft.com/office/drawing/2014/main" id="{BD3E5298-8F27-4C64-9E16-0301C0540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299" y="4484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59492216-3172-4FE5-9741-B45D5FBBE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0682" y="448493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8" name="Oval 32">
            <a:extLst>
              <a:ext uri="{FF2B5EF4-FFF2-40B4-BE49-F238E27FC236}">
                <a16:creationId xmlns:a16="http://schemas.microsoft.com/office/drawing/2014/main" id="{6E352086-C7C3-44EB-B40E-47CBE521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82" y="448493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772BBEB3-9291-469C-ABD9-197512A5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43" y="5960253"/>
            <a:ext cx="914400" cy="46166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l=2</a:t>
            </a: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52C095D-11E6-42E4-93B6-11A0F275CF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65" y="5788801"/>
            <a:ext cx="0" cy="71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/>
          </a:p>
        </p:txBody>
      </p:sp>
      <p:grpSp>
        <p:nvGrpSpPr>
          <p:cNvPr id="41" name="Group 35">
            <a:extLst>
              <a:ext uri="{FF2B5EF4-FFF2-40B4-BE49-F238E27FC236}">
                <a16:creationId xmlns:a16="http://schemas.microsoft.com/office/drawing/2014/main" id="{08233FFD-EEFC-4828-A7F2-FD60C5ADB410}"/>
              </a:ext>
            </a:extLst>
          </p:cNvPr>
          <p:cNvGrpSpPr/>
          <p:nvPr/>
        </p:nvGrpSpPr>
        <p:grpSpPr bwMode="auto">
          <a:xfrm>
            <a:off x="115582" y="5215185"/>
            <a:ext cx="11400367" cy="821268"/>
            <a:chOff x="644" y="1153"/>
            <a:chExt cx="4972" cy="388"/>
          </a:xfrm>
        </p:grpSpPr>
        <p:sp>
          <p:nvSpPr>
            <p:cNvPr id="42" name="Oval 36">
              <a:extLst>
                <a:ext uri="{FF2B5EF4-FFF2-40B4-BE49-F238E27FC236}">
                  <a16:creationId xmlns:a16="http://schemas.microsoft.com/office/drawing/2014/main" id="{45DD7F20-86EB-47E8-8FF7-05A870D4B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3" name="Oval 37">
              <a:extLst>
                <a:ext uri="{FF2B5EF4-FFF2-40B4-BE49-F238E27FC236}">
                  <a16:creationId xmlns:a16="http://schemas.microsoft.com/office/drawing/2014/main" id="{2ACDD6AE-0EE3-414D-9396-8F9CFD14E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E573908B-41C1-4DC3-B6E8-C2F4B0A4B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id="{92979A46-1566-4C4E-98C6-AD0D36DE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0CF13203-912D-4324-9216-F90EBEC11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7" name="Oval 41">
              <a:extLst>
                <a:ext uri="{FF2B5EF4-FFF2-40B4-BE49-F238E27FC236}">
                  <a16:creationId xmlns:a16="http://schemas.microsoft.com/office/drawing/2014/main" id="{94CC6C87-6D5D-49E1-860F-5D4C6878B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8" name="Oval 42">
              <a:extLst>
                <a:ext uri="{FF2B5EF4-FFF2-40B4-BE49-F238E27FC236}">
                  <a16:creationId xmlns:a16="http://schemas.microsoft.com/office/drawing/2014/main" id="{6B6125F4-7D7B-4B3F-99CD-4A766AB07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9" name="Oval 43">
              <a:extLst>
                <a:ext uri="{FF2B5EF4-FFF2-40B4-BE49-F238E27FC236}">
                  <a16:creationId xmlns:a16="http://schemas.microsoft.com/office/drawing/2014/main" id="{D2C375A2-0288-448C-ABBE-FCD971D0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96B99725-74E8-46C6-A80D-D7A637B05C8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82181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271445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98053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016752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0" name="Oval 4">
            <a:extLst>
              <a:ext uri="{FF2B5EF4-FFF2-40B4-BE49-F238E27FC236}">
                <a16:creationId xmlns:a16="http://schemas.microsoft.com/office/drawing/2014/main" id="{89C12CC8-1214-4179-9781-754489C8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476" y="1886414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1" name="Oval 5">
            <a:extLst>
              <a:ext uri="{FF2B5EF4-FFF2-40B4-BE49-F238E27FC236}">
                <a16:creationId xmlns:a16="http://schemas.microsoft.com/office/drawing/2014/main" id="{0C2C318F-BEEF-4995-8EEC-F22F667B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026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2" name="Oval 6">
            <a:extLst>
              <a:ext uri="{FF2B5EF4-FFF2-40B4-BE49-F238E27FC236}">
                <a16:creationId xmlns:a16="http://schemas.microsoft.com/office/drawing/2014/main" id="{5F78E6B4-ACAE-4392-A50D-14D2956F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459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7695B97B-F528-4D51-9B3B-F4F6E1052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010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4" name="Oval 8">
            <a:extLst>
              <a:ext uri="{FF2B5EF4-FFF2-40B4-BE49-F238E27FC236}">
                <a16:creationId xmlns:a16="http://schemas.microsoft.com/office/drawing/2014/main" id="{A8C8C905-2616-44CD-8C17-CAD0FB3AB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326" y="188641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010A45DB-BEA7-47E6-A15B-4FD7C5618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877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6" name="Oval 10">
            <a:extLst>
              <a:ext uri="{FF2B5EF4-FFF2-40B4-BE49-F238E27FC236}">
                <a16:creationId xmlns:a16="http://schemas.microsoft.com/office/drawing/2014/main" id="{C06877CF-1481-4B4E-BC7F-F110FC849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6259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7" name="Oval 11">
            <a:extLst>
              <a:ext uri="{FF2B5EF4-FFF2-40B4-BE49-F238E27FC236}">
                <a16:creationId xmlns:a16="http://schemas.microsoft.com/office/drawing/2014/main" id="{1B5CA430-69A3-46E2-8583-F9D2E111D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59" y="18864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58" name="Group 14">
            <a:extLst>
              <a:ext uri="{FF2B5EF4-FFF2-40B4-BE49-F238E27FC236}">
                <a16:creationId xmlns:a16="http://schemas.microsoft.com/office/drawing/2014/main" id="{7DF7C686-1DB0-4635-AD9C-4E443B13F899}"/>
              </a:ext>
            </a:extLst>
          </p:cNvPr>
          <p:cNvGrpSpPr/>
          <p:nvPr/>
        </p:nvGrpSpPr>
        <p:grpSpPr bwMode="auto">
          <a:xfrm>
            <a:off x="181159" y="2616664"/>
            <a:ext cx="11400367" cy="821268"/>
            <a:chOff x="644" y="1153"/>
            <a:chExt cx="4972" cy="388"/>
          </a:xfrm>
        </p:grpSpPr>
        <p:sp>
          <p:nvSpPr>
            <p:cNvPr id="59" name="Oval 15">
              <a:extLst>
                <a:ext uri="{FF2B5EF4-FFF2-40B4-BE49-F238E27FC236}">
                  <a16:creationId xmlns:a16="http://schemas.microsoft.com/office/drawing/2014/main" id="{507AD100-B0A1-4690-A6CD-D9FAF1EA7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id="{45A95B3A-AB10-4EB2-BB69-13624BCC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F95F75B2-3E6E-48C9-9248-3AD8B25C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3" name="Oval 18">
              <a:extLst>
                <a:ext uri="{FF2B5EF4-FFF2-40B4-BE49-F238E27FC236}">
                  <a16:creationId xmlns:a16="http://schemas.microsoft.com/office/drawing/2014/main" id="{3D2A645F-0A37-4BA8-8192-506B625BE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4" name="Oval 19">
              <a:extLst>
                <a:ext uri="{FF2B5EF4-FFF2-40B4-BE49-F238E27FC236}">
                  <a16:creationId xmlns:a16="http://schemas.microsoft.com/office/drawing/2014/main" id="{BA56A612-F3F6-4807-93C6-72FB062A6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5" name="Oval 20">
              <a:extLst>
                <a:ext uri="{FF2B5EF4-FFF2-40B4-BE49-F238E27FC236}">
                  <a16:creationId xmlns:a16="http://schemas.microsoft.com/office/drawing/2014/main" id="{78CFE94D-E067-4721-95FD-D351A0FF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6" name="Oval 21">
              <a:extLst>
                <a:ext uri="{FF2B5EF4-FFF2-40B4-BE49-F238E27FC236}">
                  <a16:creationId xmlns:a16="http://schemas.microsoft.com/office/drawing/2014/main" id="{2449CE25-21A0-46C1-8562-EED8ABACC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3" name="Oval 22">
              <a:extLst>
                <a:ext uri="{FF2B5EF4-FFF2-40B4-BE49-F238E27FC236}">
                  <a16:creationId xmlns:a16="http://schemas.microsoft.com/office/drawing/2014/main" id="{45EEA6CE-3DEC-4EE3-ABD1-709034E98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cxnSp>
        <p:nvCxnSpPr>
          <p:cNvPr id="74" name="AutoShape 23">
            <a:extLst>
              <a:ext uri="{FF2B5EF4-FFF2-40B4-BE49-F238E27FC236}">
                <a16:creationId xmlns:a16="http://schemas.microsoft.com/office/drawing/2014/main" id="{194E6440-E0C3-44E8-A8F5-C079F4298321}"/>
              </a:ext>
            </a:extLst>
          </p:cNvPr>
          <p:cNvCxnSpPr>
            <a:cxnSpLocks noChangeShapeType="1"/>
            <a:stCxn id="57" idx="0"/>
            <a:endCxn id="55" idx="0"/>
          </p:cNvCxnSpPr>
          <p:nvPr/>
        </p:nvCxnSpPr>
        <p:spPr bwMode="auto">
          <a:xfrm rot="5400000" flipH="1" flipV="1">
            <a:off x="5141568" y="-2546945"/>
            <a:ext cx="12700" cy="8866718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Oval 24">
            <a:extLst>
              <a:ext uri="{FF2B5EF4-FFF2-40B4-BE49-F238E27FC236}">
                <a16:creationId xmlns:a16="http://schemas.microsoft.com/office/drawing/2014/main" id="{0C47D493-1D80-4DFA-A97B-1A9C79CD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693" y="339219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76" name="Oval 25">
            <a:extLst>
              <a:ext uri="{FF2B5EF4-FFF2-40B4-BE49-F238E27FC236}">
                <a16:creationId xmlns:a16="http://schemas.microsoft.com/office/drawing/2014/main" id="{1BAE0008-9871-4515-BFAA-ED2B64E8C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243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78" name="Oval 26">
            <a:extLst>
              <a:ext uri="{FF2B5EF4-FFF2-40B4-BE49-F238E27FC236}">
                <a16:creationId xmlns:a16="http://schemas.microsoft.com/office/drawing/2014/main" id="{E0142242-5D55-4A75-A71E-C1E4BE0A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677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E883EECA-0461-49D9-B425-E3E87086B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226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80" name="Oval 28">
            <a:extLst>
              <a:ext uri="{FF2B5EF4-FFF2-40B4-BE49-F238E27FC236}">
                <a16:creationId xmlns:a16="http://schemas.microsoft.com/office/drawing/2014/main" id="{E07D9B2B-D7BC-4293-B5D5-26697FA22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3543" y="339219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81" name="Oval 29">
            <a:extLst>
              <a:ext uri="{FF2B5EF4-FFF2-40B4-BE49-F238E27FC236}">
                <a16:creationId xmlns:a16="http://schemas.microsoft.com/office/drawing/2014/main" id="{770BEDE8-8FFE-419A-80F9-36E296DF6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093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82" name="Oval 30">
            <a:extLst>
              <a:ext uri="{FF2B5EF4-FFF2-40B4-BE49-F238E27FC236}">
                <a16:creationId xmlns:a16="http://schemas.microsoft.com/office/drawing/2014/main" id="{FBEDA3CA-4CF6-4D07-BC74-A71627555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1477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CD9E560D-6768-4F52-9A51-BBD221AC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7" y="33921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grpSp>
        <p:nvGrpSpPr>
          <p:cNvPr id="84" name="Group 32">
            <a:extLst>
              <a:ext uri="{FF2B5EF4-FFF2-40B4-BE49-F238E27FC236}">
                <a16:creationId xmlns:a16="http://schemas.microsoft.com/office/drawing/2014/main" id="{44F3414E-086D-4D91-B013-675419BBB23E}"/>
              </a:ext>
            </a:extLst>
          </p:cNvPr>
          <p:cNvGrpSpPr/>
          <p:nvPr/>
        </p:nvGrpSpPr>
        <p:grpSpPr bwMode="auto">
          <a:xfrm>
            <a:off x="166377" y="4122440"/>
            <a:ext cx="11400367" cy="821266"/>
            <a:chOff x="644" y="1153"/>
            <a:chExt cx="4972" cy="388"/>
          </a:xfrm>
        </p:grpSpPr>
        <p:sp>
          <p:nvSpPr>
            <p:cNvPr id="85" name="Oval 33">
              <a:extLst>
                <a:ext uri="{FF2B5EF4-FFF2-40B4-BE49-F238E27FC236}">
                  <a16:creationId xmlns:a16="http://schemas.microsoft.com/office/drawing/2014/main" id="{33C25E7D-394B-43F1-8FCB-913C4C8CF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86" name="Oval 34">
              <a:extLst>
                <a:ext uri="{FF2B5EF4-FFF2-40B4-BE49-F238E27FC236}">
                  <a16:creationId xmlns:a16="http://schemas.microsoft.com/office/drawing/2014/main" id="{04AB2BBF-D2ED-4A1A-A7AD-20FDF88A3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87" name="Oval 35">
              <a:extLst>
                <a:ext uri="{FF2B5EF4-FFF2-40B4-BE49-F238E27FC236}">
                  <a16:creationId xmlns:a16="http://schemas.microsoft.com/office/drawing/2014/main" id="{537CD236-9EF1-4BE5-B3E1-2870A3134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88" name="Oval 36">
              <a:extLst>
                <a:ext uri="{FF2B5EF4-FFF2-40B4-BE49-F238E27FC236}">
                  <a16:creationId xmlns:a16="http://schemas.microsoft.com/office/drawing/2014/main" id="{BA5F4301-1964-40BC-899E-4DF91783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89" name="Oval 37">
              <a:extLst>
                <a:ext uri="{FF2B5EF4-FFF2-40B4-BE49-F238E27FC236}">
                  <a16:creationId xmlns:a16="http://schemas.microsoft.com/office/drawing/2014/main" id="{CCB5FCDE-86EA-4C14-A3F7-56CEA14F0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90" name="Oval 38">
              <a:extLst>
                <a:ext uri="{FF2B5EF4-FFF2-40B4-BE49-F238E27FC236}">
                  <a16:creationId xmlns:a16="http://schemas.microsoft.com/office/drawing/2014/main" id="{3FA9940E-DF0D-49C8-9B4A-BEDBC43EE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91" name="Oval 39">
              <a:extLst>
                <a:ext uri="{FF2B5EF4-FFF2-40B4-BE49-F238E27FC236}">
                  <a16:creationId xmlns:a16="http://schemas.microsoft.com/office/drawing/2014/main" id="{D2D000BD-475D-42E2-BED5-07C335104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92" name="Oval 40">
              <a:extLst>
                <a:ext uri="{FF2B5EF4-FFF2-40B4-BE49-F238E27FC236}">
                  <a16:creationId xmlns:a16="http://schemas.microsoft.com/office/drawing/2014/main" id="{4D599F53-6DB1-43BA-952A-C5E82EF03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93" name="Text Box 42">
            <a:extLst>
              <a:ext uri="{FF2B5EF4-FFF2-40B4-BE49-F238E27FC236}">
                <a16:creationId xmlns:a16="http://schemas.microsoft.com/office/drawing/2014/main" id="{8BC218FC-3C54-44CF-8C1C-1DF01ED2E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39" y="4631227"/>
            <a:ext cx="7488767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r= 5,4,3,2 ta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43">
            <a:extLst>
              <a:ext uri="{FF2B5EF4-FFF2-40B4-BE49-F238E27FC236}">
                <a16:creationId xmlns:a16="http://schemas.microsoft.com/office/drawing/2014/main" id="{AE8A7F37-2C78-48F2-B3C2-6FB2DE16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398" y="521652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95" name="Oval 44">
            <a:extLst>
              <a:ext uri="{FF2B5EF4-FFF2-40B4-BE49-F238E27FC236}">
                <a16:creationId xmlns:a16="http://schemas.microsoft.com/office/drawing/2014/main" id="{62860B93-BA45-4ACD-92C8-2FD44AE89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949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96" name="Oval 45">
            <a:extLst>
              <a:ext uri="{FF2B5EF4-FFF2-40B4-BE49-F238E27FC236}">
                <a16:creationId xmlns:a16="http://schemas.microsoft.com/office/drawing/2014/main" id="{707178BE-A5DE-42C6-A8EB-AD1FECB6F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382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97" name="Oval 46">
            <a:extLst>
              <a:ext uri="{FF2B5EF4-FFF2-40B4-BE49-F238E27FC236}">
                <a16:creationId xmlns:a16="http://schemas.microsoft.com/office/drawing/2014/main" id="{70449C83-5C01-41CC-BD0F-19483E8F5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931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98" name="Oval 47">
            <a:extLst>
              <a:ext uri="{FF2B5EF4-FFF2-40B4-BE49-F238E27FC236}">
                <a16:creationId xmlns:a16="http://schemas.microsoft.com/office/drawing/2014/main" id="{F8645F9E-4C6A-49F1-9A60-DA91DA543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248" y="521652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99" name="Oval 48">
            <a:extLst>
              <a:ext uri="{FF2B5EF4-FFF2-40B4-BE49-F238E27FC236}">
                <a16:creationId xmlns:a16="http://schemas.microsoft.com/office/drawing/2014/main" id="{1EC40F34-46FC-44C9-8381-F879B8EA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798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00" name="Oval 49">
            <a:extLst>
              <a:ext uri="{FF2B5EF4-FFF2-40B4-BE49-F238E27FC236}">
                <a16:creationId xmlns:a16="http://schemas.microsoft.com/office/drawing/2014/main" id="{6BB0CC02-B32B-45D2-B03D-1BDCE3CF5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6182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01" name="Oval 50">
            <a:extLst>
              <a:ext uri="{FF2B5EF4-FFF2-40B4-BE49-F238E27FC236}">
                <a16:creationId xmlns:a16="http://schemas.microsoft.com/office/drawing/2014/main" id="{E4C79E3C-11E8-42BF-B040-63E229B6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82" y="521652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02" name="Group 51">
            <a:extLst>
              <a:ext uri="{FF2B5EF4-FFF2-40B4-BE49-F238E27FC236}">
                <a16:creationId xmlns:a16="http://schemas.microsoft.com/office/drawing/2014/main" id="{EF9FB7DE-D966-40C0-B769-4988E0DAB405}"/>
              </a:ext>
            </a:extLst>
          </p:cNvPr>
          <p:cNvGrpSpPr/>
          <p:nvPr/>
        </p:nvGrpSpPr>
        <p:grpSpPr bwMode="auto">
          <a:xfrm>
            <a:off x="181082" y="5946774"/>
            <a:ext cx="11400367" cy="821266"/>
            <a:chOff x="644" y="1153"/>
            <a:chExt cx="4972" cy="388"/>
          </a:xfrm>
        </p:grpSpPr>
        <p:sp>
          <p:nvSpPr>
            <p:cNvPr id="103" name="Oval 52">
              <a:extLst>
                <a:ext uri="{FF2B5EF4-FFF2-40B4-BE49-F238E27FC236}">
                  <a16:creationId xmlns:a16="http://schemas.microsoft.com/office/drawing/2014/main" id="{08493F68-153D-494E-A76D-E096FA44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04" name="Oval 53">
              <a:extLst>
                <a:ext uri="{FF2B5EF4-FFF2-40B4-BE49-F238E27FC236}">
                  <a16:creationId xmlns:a16="http://schemas.microsoft.com/office/drawing/2014/main" id="{56560192-0379-4369-9543-DF8BBD7E5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05" name="Oval 54">
              <a:extLst>
                <a:ext uri="{FF2B5EF4-FFF2-40B4-BE49-F238E27FC236}">
                  <a16:creationId xmlns:a16="http://schemas.microsoft.com/office/drawing/2014/main" id="{7DCF156E-6E3B-4C30-B749-33EA8C3B4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06" name="Oval 55">
              <a:extLst>
                <a:ext uri="{FF2B5EF4-FFF2-40B4-BE49-F238E27FC236}">
                  <a16:creationId xmlns:a16="http://schemas.microsoft.com/office/drawing/2014/main" id="{A57613FA-585D-488E-8EED-4D1CA514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07" name="Oval 56">
              <a:extLst>
                <a:ext uri="{FF2B5EF4-FFF2-40B4-BE49-F238E27FC236}">
                  <a16:creationId xmlns:a16="http://schemas.microsoft.com/office/drawing/2014/main" id="{23FC0BD3-8F3C-45C5-8331-6B2527B2D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08" name="Oval 57">
              <a:extLst>
                <a:ext uri="{FF2B5EF4-FFF2-40B4-BE49-F238E27FC236}">
                  <a16:creationId xmlns:a16="http://schemas.microsoft.com/office/drawing/2014/main" id="{7BFE09C0-5AA3-4F0D-8C5B-75102382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09" name="Oval 58">
              <a:extLst>
                <a:ext uri="{FF2B5EF4-FFF2-40B4-BE49-F238E27FC236}">
                  <a16:creationId xmlns:a16="http://schemas.microsoft.com/office/drawing/2014/main" id="{54CF110E-87F7-4B03-88AB-5A07D418B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10" name="Oval 59">
              <a:extLst>
                <a:ext uri="{FF2B5EF4-FFF2-40B4-BE49-F238E27FC236}">
                  <a16:creationId xmlns:a16="http://schemas.microsoft.com/office/drawing/2014/main" id="{2D71C5D1-6850-4588-A987-FE8B3CBB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2" name="Rectangle 4">
            <a:extLst>
              <a:ext uri="{FF2B5EF4-FFF2-40B4-BE49-F238E27FC236}">
                <a16:creationId xmlns:a16="http://schemas.microsoft.com/office/drawing/2014/main" id="{F5BD729D-2836-41EF-8D69-082657D5AC1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8644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3854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C6EC3B-E815-4B23-B8CE-2F324D3D6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08402"/>
              </p:ext>
            </p:extLst>
          </p:nvPr>
        </p:nvGraphicFramePr>
        <p:xfrm>
          <a:off x="812979" y="2015625"/>
          <a:ext cx="10179564" cy="370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891">
                  <a:extLst>
                    <a:ext uri="{9D8B030D-6E8A-4147-A177-3AD203B41FA5}">
                      <a16:colId xmlns:a16="http://schemas.microsoft.com/office/drawing/2014/main" val="1934772425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669501054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1367655909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4172566011"/>
                    </a:ext>
                  </a:extLst>
                </a:gridCol>
              </a:tblGrid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ĐỘ PHỨC TẠP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 NHẤT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ngược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XẤU NHẤT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Đúng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23852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957355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gán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khóa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75253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BB283249-8F80-44D9-8E73-0007691BA94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16135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8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8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08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4263715" y="2941293"/>
            <a:ext cx="3546504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Quick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4503281" y="3727240"/>
            <a:ext cx="35465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nhanh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11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541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900662" y="1914935"/>
            <a:ext cx="9121013" cy="368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None/>
            </a:pP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sz="2133" b="1" baseline="-25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</a:t>
            </a:r>
            <a:r>
              <a:rPr lang="vi-V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33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sz="2133" b="1" baseline="-25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2</a:t>
            </a:r>
            <a:r>
              <a:rPr lang="en-US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..., </a:t>
            </a:r>
            <a:r>
              <a:rPr lang="en-US" sz="2133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sz="2133" b="1" baseline="-25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Font typeface="Wingdings" panose="05000000000000000000" pitchFamily="2" charset="2"/>
              <a:buChar char="Ø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x</a:t>
            </a:r>
          </a:p>
          <a:p>
            <a:pPr>
              <a:lnSpc>
                <a:spcPct val="150000"/>
              </a:lnSpc>
              <a:spcBef>
                <a:spcPct val="60000"/>
              </a:spcBef>
              <a:buFont typeface="Wingdings" panose="05000000000000000000" pitchFamily="2" charset="2"/>
              <a:buChar char="Ø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 </a:t>
            </a:r>
          </a:p>
          <a:p>
            <a:pPr>
              <a:lnSpc>
                <a:spcPct val="150000"/>
              </a:lnSpc>
              <a:spcBef>
                <a:spcPct val="60000"/>
              </a:spcBef>
              <a:buFont typeface="Wingdings" panose="05000000000000000000" pitchFamily="2" charset="2"/>
              <a:buChar char="Ø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x</a:t>
            </a:r>
          </a:p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x là giá trị của một phần tử  tùy ý trong dãy ban đầu. </a:t>
            </a: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EF484C1D-6099-4086-A49A-B4A7F5223A6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6486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35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900662" y="1914935"/>
            <a:ext cx="9121013" cy="368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09585" lvl="1" indent="0"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≤ 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1 .. j</a:t>
            </a:r>
          </a:p>
          <a:p>
            <a:pPr marL="609585" lvl="1" indent="0"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 j+1 .. i-1</a:t>
            </a:r>
          </a:p>
          <a:p>
            <a:pPr marL="609585" lvl="1" indent="0"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=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..N</a:t>
            </a: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B154B30D-EC54-4D79-8B39-B5C1759534B9}"/>
              </a:ext>
            </a:extLst>
          </p:cNvPr>
          <p:cNvGrpSpPr/>
          <p:nvPr/>
        </p:nvGrpSpPr>
        <p:grpSpPr bwMode="auto">
          <a:xfrm>
            <a:off x="3012710" y="4458703"/>
            <a:ext cx="6096679" cy="858103"/>
            <a:chOff x="1104" y="1344"/>
            <a:chExt cx="3564" cy="410"/>
          </a:xfrm>
        </p:grpSpPr>
        <p:pic>
          <p:nvPicPr>
            <p:cNvPr id="13" name="Picture 5" descr="QuickSort00">
              <a:extLst>
                <a:ext uri="{FF2B5EF4-FFF2-40B4-BE49-F238E27FC236}">
                  <a16:creationId xmlns:a16="http://schemas.microsoft.com/office/drawing/2014/main" id="{C5681DEB-DA26-4B9D-B81B-8D7FD02F8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344"/>
              <a:ext cx="3564" cy="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EF50003B-4684-44DD-87A3-FE43D2D08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1555"/>
              <a:ext cx="78" cy="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34A8D59C-1D7D-42E5-BA21-23EDCD3F0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0" y="1565"/>
              <a:ext cx="68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7A2A42FA-60E2-49E2-811C-29B2BEAB09C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1138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643F0371-32A4-4DA0-8B94-251FD72FA796}"/>
              </a:ext>
            </a:extLst>
          </p:cNvPr>
          <p:cNvGrpSpPr/>
          <p:nvPr/>
        </p:nvGrpSpPr>
        <p:grpSpPr bwMode="auto">
          <a:xfrm>
            <a:off x="2903307" y="2173776"/>
            <a:ext cx="6336704" cy="951977"/>
            <a:chOff x="1104" y="1344"/>
            <a:chExt cx="3564" cy="410"/>
          </a:xfrm>
        </p:grpSpPr>
        <p:pic>
          <p:nvPicPr>
            <p:cNvPr id="13" name="Picture 4" descr="QuickSort00">
              <a:extLst>
                <a:ext uri="{FF2B5EF4-FFF2-40B4-BE49-F238E27FC236}">
                  <a16:creationId xmlns:a16="http://schemas.microsoft.com/office/drawing/2014/main" id="{B8381D17-3461-4421-968D-FBCA73956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344"/>
              <a:ext cx="3564" cy="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A5674B71-D989-47EE-AFC2-2641CD549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1555"/>
              <a:ext cx="78" cy="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1D64AFF4-1DA8-48D7-97BE-4051AC980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0" y="1565"/>
              <a:ext cx="68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718291" y="3429001"/>
            <a:ext cx="9121013" cy="2180804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ban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AA49112-765E-4696-8B3A-85B2059892C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10918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892622" y="3477516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560456" y="3416604"/>
            <a:ext cx="9240067" cy="27994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643F0371-32A4-4DA0-8B94-251FD72FA796}"/>
              </a:ext>
            </a:extLst>
          </p:cNvPr>
          <p:cNvGrpSpPr/>
          <p:nvPr/>
        </p:nvGrpSpPr>
        <p:grpSpPr bwMode="auto">
          <a:xfrm>
            <a:off x="2903307" y="2173776"/>
            <a:ext cx="6336704" cy="951977"/>
            <a:chOff x="1104" y="1344"/>
            <a:chExt cx="3564" cy="410"/>
          </a:xfrm>
        </p:grpSpPr>
        <p:pic>
          <p:nvPicPr>
            <p:cNvPr id="13" name="Picture 4" descr="QuickSort00">
              <a:extLst>
                <a:ext uri="{FF2B5EF4-FFF2-40B4-BE49-F238E27FC236}">
                  <a16:creationId xmlns:a16="http://schemas.microsoft.com/office/drawing/2014/main" id="{B8381D17-3461-4421-968D-FBCA73956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344"/>
              <a:ext cx="3564" cy="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A5674B71-D989-47EE-AFC2-2641CD549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1555"/>
              <a:ext cx="78" cy="4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1D64AFF4-1DA8-48D7-97BE-4051AC980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0" y="1565"/>
              <a:ext cx="68" cy="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D5183348-875E-472F-A4D6-D09F971F210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17178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2867395" y="1805328"/>
            <a:ext cx="9225139" cy="9860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Chọn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tùy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ý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một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phần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tử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a[k]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trong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dãy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là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giá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trị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mốc</a:t>
            </a:r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(l ≤ k ≤ r):    </a:t>
            </a:r>
          </a:p>
          <a:p>
            <a:r>
              <a:rPr lang="en-US" altLang="zh-CN" sz="2667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		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 = a[k];   </a:t>
            </a:r>
            <a:r>
              <a:rPr lang="en-US" altLang="zh-CN" sz="2667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= l;  j = r; </a:t>
            </a: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3035748" y="2828106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30468" y="2803762"/>
            <a:ext cx="8169275" cy="19464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a[i], a[j]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676358" lvl="3" indent="0">
              <a:buNone/>
            </a:pP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2a 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khi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(a[i]&lt;x) i++; </a:t>
            </a:r>
          </a:p>
          <a:p>
            <a:pPr marL="1676358" lvl="3" indent="0">
              <a:buNone/>
            </a:pP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2b 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khi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(a[j]&gt;x) j--; </a:t>
            </a:r>
          </a:p>
          <a:p>
            <a:pPr marL="1676358" lvl="3" indent="0">
              <a:buNone/>
            </a:pPr>
            <a:r>
              <a:rPr lang="vi-V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2c :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swap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(a[i],a[j]); 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3913712-8F3C-4523-AE99-72C758BEC0D6}"/>
              </a:ext>
            </a:extLst>
          </p:cNvPr>
          <p:cNvSpPr txBox="1">
            <a:spLocks noChangeArrowheads="1"/>
          </p:cNvSpPr>
          <p:nvPr/>
        </p:nvSpPr>
        <p:spPr>
          <a:xfrm>
            <a:off x="7163666" y="4835411"/>
            <a:ext cx="6316249" cy="16487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&lt; j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	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5991174" y="4904392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4A01B981-6CD3-420B-BA0C-4AF381946C3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Quick Sort</a:t>
            </a:r>
          </a:p>
        </p:txBody>
      </p:sp>
      <p:pic>
        <p:nvPicPr>
          <p:cNvPr id="22" name="Graphic 2" descr="Brainstorm with solid fill">
            <a:extLst>
              <a:ext uri="{FF2B5EF4-FFF2-40B4-BE49-F238E27FC236}">
                <a16:creationId xmlns:a16="http://schemas.microsoft.com/office/drawing/2014/main" id="{ACC97793-D076-4A16-81D3-B345D37A8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1" grpId="0"/>
      <p:bldP spid="32" grpId="0"/>
      <p:bldP spid="3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582647" y="1626288"/>
            <a:ext cx="10140080" cy="49606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l,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 = a[(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l;  j = r;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j)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 x)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(a[j] &gt; x) j--;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j)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],a[j]);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++;  j--;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 &lt; j)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l, j);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r)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CEC063A-B0B3-4AC1-921D-E6A6F459829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38521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Oval 3">
            <a:extLst>
              <a:ext uri="{FF2B5EF4-FFF2-40B4-BE49-F238E27FC236}">
                <a16:creationId xmlns:a16="http://schemas.microsoft.com/office/drawing/2014/main" id="{A30466D2-AF00-4946-B1D4-A7EBD58D6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133" y="312356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768F75F6-B838-4057-B1CA-5C502ABF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683" y="31235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3815BE0C-BE76-44A1-AB3E-FD9F6CFD3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67" y="31235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44BA48CE-2FEE-49EC-BD48-6BBB0FB60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984" y="312356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E7316CEC-F694-473F-AF00-71E2CBAC3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534" y="31235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D02D61B6-D420-4489-A161-820BDF634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2083" y="31235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DC180785-B410-419C-9B4F-2F8FE4E9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17" y="31235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690CD728-0430-45EC-89BC-A732664F1D57}"/>
              </a:ext>
            </a:extLst>
          </p:cNvPr>
          <p:cNvGrpSpPr/>
          <p:nvPr/>
        </p:nvGrpSpPr>
        <p:grpSpPr bwMode="auto">
          <a:xfrm>
            <a:off x="395817" y="2344630"/>
            <a:ext cx="11400367" cy="821266"/>
            <a:chOff x="644" y="1153"/>
            <a:chExt cx="4972" cy="388"/>
          </a:xfrm>
        </p:grpSpPr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351B28DA-5D86-491D-A95D-A5FD7A12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03A6B8FD-9ED9-4D09-8B24-FCE998E74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C536FED3-9727-43EF-8CFD-865915C7B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58" name="Oval 15">
              <a:extLst>
                <a:ext uri="{FF2B5EF4-FFF2-40B4-BE49-F238E27FC236}">
                  <a16:creationId xmlns:a16="http://schemas.microsoft.com/office/drawing/2014/main" id="{8D8F3B82-F8CD-459E-A28E-042E7BB22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9" name="Oval 16">
              <a:extLst>
                <a:ext uri="{FF2B5EF4-FFF2-40B4-BE49-F238E27FC236}">
                  <a16:creationId xmlns:a16="http://schemas.microsoft.com/office/drawing/2014/main" id="{88AB6C0B-B36B-4C83-A4B7-9F1C4854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5A7B1E28-3BDD-4FE9-AC06-DB99C0B4A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5C38E4D8-528F-4024-AB5E-5AB2AE80B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2" name="Oval 19">
              <a:extLst>
                <a:ext uri="{FF2B5EF4-FFF2-40B4-BE49-F238E27FC236}">
                  <a16:creationId xmlns:a16="http://schemas.microsoft.com/office/drawing/2014/main" id="{85DEB804-D09A-48C7-881C-3040813DC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3" name="AutoShape 20">
            <a:extLst>
              <a:ext uri="{FF2B5EF4-FFF2-40B4-BE49-F238E27FC236}">
                <a16:creationId xmlns:a16="http://schemas.microsoft.com/office/drawing/2014/main" id="{45982CAF-CFA5-435A-B500-0FE4D242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16" y="4069713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l</a:t>
            </a:r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E66F037C-47D2-4D34-8662-6FD8B6D97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033" y="4029497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r</a:t>
            </a:r>
          </a:p>
        </p:txBody>
      </p:sp>
      <p:sp>
        <p:nvSpPr>
          <p:cNvPr id="67" name="Text Box 27">
            <a:extLst>
              <a:ext uri="{FF2B5EF4-FFF2-40B4-BE49-F238E27FC236}">
                <a16:creationId xmlns:a16="http://schemas.microsoft.com/office/drawing/2014/main" id="{248CAA54-4BE8-44F2-9FCF-06EC237F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880" y="5823262"/>
            <a:ext cx="39179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 err="1">
                <a:latin typeface="VNI-Helve" pitchFamily="2" charset="0"/>
              </a:rPr>
              <a:t>Lớn</a:t>
            </a:r>
            <a:r>
              <a:rPr lang="en-US" sz="3200" dirty="0">
                <a:latin typeface="VNI-Helve" pitchFamily="2" charset="0"/>
              </a:rPr>
              <a:t> </a:t>
            </a:r>
            <a:r>
              <a:rPr lang="en-US" sz="3200" dirty="0" err="1">
                <a:latin typeface="VNI-Helve" pitchFamily="2" charset="0"/>
              </a:rPr>
              <a:t>hơn</a:t>
            </a:r>
            <a:r>
              <a:rPr lang="en-US" sz="3200" dirty="0">
                <a:latin typeface="VNI-Helve" pitchFamily="2" charset="0"/>
              </a:rPr>
              <a:t> x</a:t>
            </a:r>
          </a:p>
        </p:txBody>
      </p:sp>
      <p:grpSp>
        <p:nvGrpSpPr>
          <p:cNvPr id="68" name="Group 28">
            <a:extLst>
              <a:ext uri="{FF2B5EF4-FFF2-40B4-BE49-F238E27FC236}">
                <a16:creationId xmlns:a16="http://schemas.microsoft.com/office/drawing/2014/main" id="{7995BAD4-3BBA-4FAD-AEC1-7AFC9360F75F}"/>
              </a:ext>
            </a:extLst>
          </p:cNvPr>
          <p:cNvGrpSpPr/>
          <p:nvPr/>
        </p:nvGrpSpPr>
        <p:grpSpPr bwMode="auto">
          <a:xfrm>
            <a:off x="237067" y="1771014"/>
            <a:ext cx="1320800" cy="1295401"/>
            <a:chOff x="575" y="1170"/>
            <a:chExt cx="576" cy="612"/>
          </a:xfrm>
        </p:grpSpPr>
        <p:sp>
          <p:nvSpPr>
            <p:cNvPr id="69" name="AutoShape 29">
              <a:extLst>
                <a:ext uri="{FF2B5EF4-FFF2-40B4-BE49-F238E27FC236}">
                  <a16:creationId xmlns:a16="http://schemas.microsoft.com/office/drawing/2014/main" id="{16C16BCB-5C0B-4E6C-8741-75359D3E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i</a:t>
              </a:r>
            </a:p>
          </p:txBody>
        </p:sp>
        <p:sp>
          <p:nvSpPr>
            <p:cNvPr id="70" name="Line 30">
              <a:extLst>
                <a:ext uri="{FF2B5EF4-FFF2-40B4-BE49-F238E27FC236}">
                  <a16:creationId xmlns:a16="http://schemas.microsoft.com/office/drawing/2014/main" id="{BA27C6E7-5241-4843-BE67-3CD112C50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70"/>
              <a:ext cx="29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71" name="Group 31">
            <a:extLst>
              <a:ext uri="{FF2B5EF4-FFF2-40B4-BE49-F238E27FC236}">
                <a16:creationId xmlns:a16="http://schemas.microsoft.com/office/drawing/2014/main" id="{08B27A56-219B-45FB-AD2B-3F4DF9E35081}"/>
              </a:ext>
            </a:extLst>
          </p:cNvPr>
          <p:cNvGrpSpPr/>
          <p:nvPr/>
        </p:nvGrpSpPr>
        <p:grpSpPr bwMode="auto">
          <a:xfrm>
            <a:off x="10574867" y="1768897"/>
            <a:ext cx="1320800" cy="1297517"/>
            <a:chOff x="5083" y="1169"/>
            <a:chExt cx="576" cy="613"/>
          </a:xfrm>
        </p:grpSpPr>
        <p:sp>
          <p:nvSpPr>
            <p:cNvPr id="72" name="AutoShape 32">
              <a:extLst>
                <a:ext uri="{FF2B5EF4-FFF2-40B4-BE49-F238E27FC236}">
                  <a16:creationId xmlns:a16="http://schemas.microsoft.com/office/drawing/2014/main" id="{B3F3113A-C278-479B-B7EB-6A7012E9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FF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j</a:t>
              </a:r>
            </a:p>
          </p:txBody>
        </p:sp>
        <p:sp>
          <p:nvSpPr>
            <p:cNvPr id="73" name="Line 33">
              <a:extLst>
                <a:ext uri="{FF2B5EF4-FFF2-40B4-BE49-F238E27FC236}">
                  <a16:creationId xmlns:a16="http://schemas.microsoft.com/office/drawing/2014/main" id="{C26E8A20-D235-449A-B367-D9496A05F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3" y="1169"/>
              <a:ext cx="29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76" name="Text Box 36">
            <a:extLst>
              <a:ext uri="{FF2B5EF4-FFF2-40B4-BE49-F238E27FC236}">
                <a16:creationId xmlns:a16="http://schemas.microsoft.com/office/drawing/2014/main" id="{CA7BE720-C885-4F5C-A3EC-B001D62CA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936" y="5823261"/>
            <a:ext cx="39179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 err="1">
                <a:latin typeface="VNI-Helve" pitchFamily="2" charset="0"/>
              </a:rPr>
              <a:t>Nhỏ</a:t>
            </a:r>
            <a:r>
              <a:rPr lang="en-US" sz="3200" dirty="0">
                <a:latin typeface="VNI-Helve" pitchFamily="2" charset="0"/>
              </a:rPr>
              <a:t> </a:t>
            </a:r>
            <a:r>
              <a:rPr lang="en-US" sz="3200" dirty="0" err="1">
                <a:latin typeface="VNI-Helve" pitchFamily="2" charset="0"/>
              </a:rPr>
              <a:t>hơn</a:t>
            </a:r>
            <a:r>
              <a:rPr lang="en-US" sz="3200" dirty="0">
                <a:latin typeface="VNI-Helve" pitchFamily="2" charset="0"/>
              </a:rPr>
              <a:t> x</a:t>
            </a:r>
          </a:p>
        </p:txBody>
      </p:sp>
      <p:grpSp>
        <p:nvGrpSpPr>
          <p:cNvPr id="77" name="Group 41">
            <a:extLst>
              <a:ext uri="{FF2B5EF4-FFF2-40B4-BE49-F238E27FC236}">
                <a16:creationId xmlns:a16="http://schemas.microsoft.com/office/drawing/2014/main" id="{0493F025-A8CE-44FD-A38A-449AC888D792}"/>
              </a:ext>
            </a:extLst>
          </p:cNvPr>
          <p:cNvGrpSpPr/>
          <p:nvPr/>
        </p:nvGrpSpPr>
        <p:grpSpPr bwMode="auto">
          <a:xfrm>
            <a:off x="4849283" y="3081232"/>
            <a:ext cx="1054100" cy="1972734"/>
            <a:chOff x="2802" y="1789"/>
            <a:chExt cx="498" cy="932"/>
          </a:xfrm>
        </p:grpSpPr>
        <p:sp>
          <p:nvSpPr>
            <p:cNvPr id="78" name="Oval 5">
              <a:extLst>
                <a:ext uri="{FF2B5EF4-FFF2-40B4-BE49-F238E27FC236}">
                  <a16:creationId xmlns:a16="http://schemas.microsoft.com/office/drawing/2014/main" id="{2148D1B4-E463-419C-97C8-4FF6BEF8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" y="1789"/>
              <a:ext cx="498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B2603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667" b="1"/>
                <a:t>5</a:t>
              </a:r>
            </a:p>
          </p:txBody>
        </p:sp>
        <p:sp>
          <p:nvSpPr>
            <p:cNvPr id="79" name="Line 38">
              <a:extLst>
                <a:ext uri="{FF2B5EF4-FFF2-40B4-BE49-F238E27FC236}">
                  <a16:creationId xmlns:a16="http://schemas.microsoft.com/office/drawing/2014/main" id="{556D6E98-5A53-4DCA-A041-8BFAB8EDFC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2" y="2205"/>
              <a:ext cx="0" cy="22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0" name="Text Box 39">
              <a:extLst>
                <a:ext uri="{FF2B5EF4-FFF2-40B4-BE49-F238E27FC236}">
                  <a16:creationId xmlns:a16="http://schemas.microsoft.com/office/drawing/2014/main" id="{E09FA529-3F50-4EF6-BEB9-295F29259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" y="2445"/>
              <a:ext cx="317" cy="2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 dirty="0"/>
                <a:t>X</a:t>
              </a:r>
            </a:p>
          </p:txBody>
        </p:sp>
      </p:grpSp>
      <p:sp>
        <p:nvSpPr>
          <p:cNvPr id="81" name="Oval 40">
            <a:extLst>
              <a:ext uri="{FF2B5EF4-FFF2-40B4-BE49-F238E27FC236}">
                <a16:creationId xmlns:a16="http://schemas.microsoft.com/office/drawing/2014/main" id="{ACED5BF6-2369-4DAD-8AF2-F194D4ADA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283" y="30981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60618EA4-A67E-40D4-8234-BBC614B6859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15428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71605E-6 L -0.12222 2.71605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31667 0.231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1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09877E-6 L 0.72726 -1.11111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81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667 0.23117 L -0.72725 -4.32099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-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71605E-6 L 0.11927 2.71605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22 2.71605E-6 L -0.24462 2.71605E-6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51" grpId="0" animBg="1"/>
      <p:bldP spid="51" grpId="1" animBg="1"/>
      <p:bldP spid="52" grpId="0" animBg="1"/>
      <p:bldP spid="53" grpId="0" animBg="1"/>
      <p:bldP spid="53" grpId="1" animBg="1"/>
      <p:bldP spid="63" grpId="0" animBg="1"/>
      <p:bldP spid="64" grpId="0" animBg="1"/>
      <p:bldP spid="67" grpId="0"/>
      <p:bldP spid="76" grpId="0"/>
      <p:bldP spid="8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8" name="Oval 3">
            <a:extLst>
              <a:ext uri="{FF2B5EF4-FFF2-40B4-BE49-F238E27FC236}">
                <a16:creationId xmlns:a16="http://schemas.microsoft.com/office/drawing/2014/main" id="{AAC8767C-1329-4779-8808-1512887C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51817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99" name="Oval 4">
            <a:extLst>
              <a:ext uri="{FF2B5EF4-FFF2-40B4-BE49-F238E27FC236}">
                <a16:creationId xmlns:a16="http://schemas.microsoft.com/office/drawing/2014/main" id="{5BA106F9-F4DD-4EF3-957B-C59489BFE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00" name="Oval 5">
            <a:extLst>
              <a:ext uri="{FF2B5EF4-FFF2-40B4-BE49-F238E27FC236}">
                <a16:creationId xmlns:a16="http://schemas.microsoft.com/office/drawing/2014/main" id="{E8A27C65-1367-43EC-9B64-C428884BF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01" name="Oval 6">
            <a:extLst>
              <a:ext uri="{FF2B5EF4-FFF2-40B4-BE49-F238E27FC236}">
                <a16:creationId xmlns:a16="http://schemas.microsoft.com/office/drawing/2014/main" id="{4AD87BCC-934F-4DC5-A882-DE6532748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02" name="Oval 7">
            <a:extLst>
              <a:ext uri="{FF2B5EF4-FFF2-40B4-BE49-F238E27FC236}">
                <a16:creationId xmlns:a16="http://schemas.microsoft.com/office/drawing/2014/main" id="{3B5F3BB8-5624-4F0D-A36F-3E58B5828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51817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03" name="Oval 8">
            <a:extLst>
              <a:ext uri="{FF2B5EF4-FFF2-40B4-BE49-F238E27FC236}">
                <a16:creationId xmlns:a16="http://schemas.microsoft.com/office/drawing/2014/main" id="{B674FB65-8DA0-420E-B3C6-7C3F12F2C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04" name="Oval 9">
            <a:extLst>
              <a:ext uri="{FF2B5EF4-FFF2-40B4-BE49-F238E27FC236}">
                <a16:creationId xmlns:a16="http://schemas.microsoft.com/office/drawing/2014/main" id="{2742428A-24CF-46A8-A879-AFDF09E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05" name="Oval 10">
            <a:extLst>
              <a:ext uri="{FF2B5EF4-FFF2-40B4-BE49-F238E27FC236}">
                <a16:creationId xmlns:a16="http://schemas.microsoft.com/office/drawing/2014/main" id="{399A87AD-FFA1-459A-895F-5CE3EA54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5181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grpSp>
        <p:nvGrpSpPr>
          <p:cNvPr id="106" name="Group 11">
            <a:extLst>
              <a:ext uri="{FF2B5EF4-FFF2-40B4-BE49-F238E27FC236}">
                <a16:creationId xmlns:a16="http://schemas.microsoft.com/office/drawing/2014/main" id="{8ED261BF-E6B7-44E7-83BC-D78C810A7497}"/>
              </a:ext>
            </a:extLst>
          </p:cNvPr>
          <p:cNvGrpSpPr/>
          <p:nvPr/>
        </p:nvGrpSpPr>
        <p:grpSpPr bwMode="auto">
          <a:xfrm>
            <a:off x="335361" y="2739236"/>
            <a:ext cx="11400367" cy="821266"/>
            <a:chOff x="644" y="1153"/>
            <a:chExt cx="4972" cy="388"/>
          </a:xfrm>
        </p:grpSpPr>
        <p:sp>
          <p:nvSpPr>
            <p:cNvPr id="107" name="Oval 12">
              <a:extLst>
                <a:ext uri="{FF2B5EF4-FFF2-40B4-BE49-F238E27FC236}">
                  <a16:creationId xmlns:a16="http://schemas.microsoft.com/office/drawing/2014/main" id="{D7EDA397-BC63-4769-AAFC-17348DCEA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08" name="Oval 13">
              <a:extLst>
                <a:ext uri="{FF2B5EF4-FFF2-40B4-BE49-F238E27FC236}">
                  <a16:creationId xmlns:a16="http://schemas.microsoft.com/office/drawing/2014/main" id="{742823AC-1B0B-4595-A59E-AFFD8385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09" name="Oval 14">
              <a:extLst>
                <a:ext uri="{FF2B5EF4-FFF2-40B4-BE49-F238E27FC236}">
                  <a16:creationId xmlns:a16="http://schemas.microsoft.com/office/drawing/2014/main" id="{AC1D51FA-584B-4467-A0C0-3172D6F4E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10" name="Oval 15">
              <a:extLst>
                <a:ext uri="{FF2B5EF4-FFF2-40B4-BE49-F238E27FC236}">
                  <a16:creationId xmlns:a16="http://schemas.microsoft.com/office/drawing/2014/main" id="{30832D90-4D69-4F3A-B84C-017BCF1E6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11" name="Oval 16">
              <a:extLst>
                <a:ext uri="{FF2B5EF4-FFF2-40B4-BE49-F238E27FC236}">
                  <a16:creationId xmlns:a16="http://schemas.microsoft.com/office/drawing/2014/main" id="{68279257-00E8-43D6-B626-5B54F880C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12" name="Oval 17">
              <a:extLst>
                <a:ext uri="{FF2B5EF4-FFF2-40B4-BE49-F238E27FC236}">
                  <a16:creationId xmlns:a16="http://schemas.microsoft.com/office/drawing/2014/main" id="{33BF2BE4-B183-4574-B2CC-4670938F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13" name="Oval 18">
              <a:extLst>
                <a:ext uri="{FF2B5EF4-FFF2-40B4-BE49-F238E27FC236}">
                  <a16:creationId xmlns:a16="http://schemas.microsoft.com/office/drawing/2014/main" id="{5AF404B2-02C4-4D34-8440-2CA8A6908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114" name="Oval 19">
              <a:extLst>
                <a:ext uri="{FF2B5EF4-FFF2-40B4-BE49-F238E27FC236}">
                  <a16:creationId xmlns:a16="http://schemas.microsoft.com/office/drawing/2014/main" id="{478D1915-E3F9-4AE4-A137-35351623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115" name="AutoShape 21">
            <a:extLst>
              <a:ext uri="{FF2B5EF4-FFF2-40B4-BE49-F238E27FC236}">
                <a16:creationId xmlns:a16="http://schemas.microsoft.com/office/drawing/2014/main" id="{682F8DAA-D9C1-4792-8FBD-5F152233A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5577" y="4424103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r</a:t>
            </a:r>
          </a:p>
        </p:txBody>
      </p:sp>
      <p:grpSp>
        <p:nvGrpSpPr>
          <p:cNvPr id="116" name="Group 28">
            <a:extLst>
              <a:ext uri="{FF2B5EF4-FFF2-40B4-BE49-F238E27FC236}">
                <a16:creationId xmlns:a16="http://schemas.microsoft.com/office/drawing/2014/main" id="{3C31981D-D9CD-4AF3-AE22-A1EF9A6A2FC8}"/>
              </a:ext>
            </a:extLst>
          </p:cNvPr>
          <p:cNvGrpSpPr/>
          <p:nvPr/>
        </p:nvGrpSpPr>
        <p:grpSpPr bwMode="auto">
          <a:xfrm>
            <a:off x="1666744" y="2165619"/>
            <a:ext cx="1320800" cy="1295401"/>
            <a:chOff x="575" y="1170"/>
            <a:chExt cx="576" cy="612"/>
          </a:xfrm>
        </p:grpSpPr>
        <p:sp>
          <p:nvSpPr>
            <p:cNvPr id="117" name="AutoShape 29">
              <a:extLst>
                <a:ext uri="{FF2B5EF4-FFF2-40B4-BE49-F238E27FC236}">
                  <a16:creationId xmlns:a16="http://schemas.microsoft.com/office/drawing/2014/main" id="{56298153-2D1F-41CB-B30C-D6E361577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i</a:t>
              </a:r>
            </a:p>
          </p:txBody>
        </p:sp>
        <p:sp>
          <p:nvSpPr>
            <p:cNvPr id="118" name="Line 30">
              <a:extLst>
                <a:ext uri="{FF2B5EF4-FFF2-40B4-BE49-F238E27FC236}">
                  <a16:creationId xmlns:a16="http://schemas.microsoft.com/office/drawing/2014/main" id="{364EB3A3-146F-4F8A-94F2-3FE752157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70"/>
              <a:ext cx="29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119" name="Group 31">
            <a:extLst>
              <a:ext uri="{FF2B5EF4-FFF2-40B4-BE49-F238E27FC236}">
                <a16:creationId xmlns:a16="http://schemas.microsoft.com/office/drawing/2014/main" id="{10469C67-29DC-4163-9D5C-9F99844F6379}"/>
              </a:ext>
            </a:extLst>
          </p:cNvPr>
          <p:cNvGrpSpPr/>
          <p:nvPr/>
        </p:nvGrpSpPr>
        <p:grpSpPr bwMode="auto">
          <a:xfrm>
            <a:off x="7578593" y="2163503"/>
            <a:ext cx="1320800" cy="1297517"/>
            <a:chOff x="5083" y="1169"/>
            <a:chExt cx="576" cy="613"/>
          </a:xfrm>
        </p:grpSpPr>
        <p:sp>
          <p:nvSpPr>
            <p:cNvPr id="120" name="AutoShape 32">
              <a:extLst>
                <a:ext uri="{FF2B5EF4-FFF2-40B4-BE49-F238E27FC236}">
                  <a16:creationId xmlns:a16="http://schemas.microsoft.com/office/drawing/2014/main" id="{F755F2BA-BFB6-4FAF-BC8B-5367DE634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FF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j</a:t>
              </a:r>
            </a:p>
          </p:txBody>
        </p:sp>
        <p:sp>
          <p:nvSpPr>
            <p:cNvPr id="121" name="Line 33">
              <a:extLst>
                <a:ext uri="{FF2B5EF4-FFF2-40B4-BE49-F238E27FC236}">
                  <a16:creationId xmlns:a16="http://schemas.microsoft.com/office/drawing/2014/main" id="{E54938F3-236E-4DA1-8A41-70694443F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3" y="1169"/>
              <a:ext cx="29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122" name="AutoShape 20">
            <a:extLst>
              <a:ext uri="{FF2B5EF4-FFF2-40B4-BE49-F238E27FC236}">
                <a16:creationId xmlns:a16="http://schemas.microsoft.com/office/drawing/2014/main" id="{C8A01C6A-CABE-4F5F-BC22-804096A4C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09" y="4424103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l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EB142239-03F8-426E-8F6D-76F150CEF6A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8687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0.11944 -4.69136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69136E-6 L -0.12048 -0.0086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93827E-7 L -0.09653 0.2311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6" y="1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4.93827E-7 L 0.24254 -2.3456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7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53 0.23117 L -0.24028 -3.95062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3" y="-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44 -4.69136E-6 L 0.24618 -1.23457E-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-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48 -0.00864 L -0.23871 -4.69136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0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3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18 -4.69136E-6 L 0.36441 -0.00864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43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71 -2.46914E-6 L -0.36545 -4.69136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99" grpId="1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5" name="Oval 3">
            <a:extLst>
              <a:ext uri="{FF2B5EF4-FFF2-40B4-BE49-F238E27FC236}">
                <a16:creationId xmlns:a16="http://schemas.microsoft.com/office/drawing/2014/main" id="{EE34328C-9A67-47EF-8BDE-74D1DC68F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133" y="3620318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7E6F41B0-AF52-4A97-8394-6D81706E0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683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2E9DC602-BDF0-4A4D-BA65-0331BA534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17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id="{EA1BBE48-EAA8-45C7-8A7C-0D0F12C6F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67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C28BA6C0-677F-41E8-AEC1-D336209DF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984" y="3620318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40" name="Oval 8">
            <a:extLst>
              <a:ext uri="{FF2B5EF4-FFF2-40B4-BE49-F238E27FC236}">
                <a16:creationId xmlns:a16="http://schemas.microsoft.com/office/drawing/2014/main" id="{95976AB8-B03C-4EFF-978F-390D884FD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534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AD5F2CD4-1F37-4134-836C-28CF31651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2083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id="{D8680F95-1D71-462E-92D8-5AF950690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17" y="36203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grpSp>
        <p:nvGrpSpPr>
          <p:cNvPr id="43" name="Group 11">
            <a:extLst>
              <a:ext uri="{FF2B5EF4-FFF2-40B4-BE49-F238E27FC236}">
                <a16:creationId xmlns:a16="http://schemas.microsoft.com/office/drawing/2014/main" id="{D7B66B6F-771D-4CF0-9A63-2BBD78170A42}"/>
              </a:ext>
            </a:extLst>
          </p:cNvPr>
          <p:cNvGrpSpPr/>
          <p:nvPr/>
        </p:nvGrpSpPr>
        <p:grpSpPr bwMode="auto">
          <a:xfrm>
            <a:off x="395817" y="2841384"/>
            <a:ext cx="11400367" cy="821266"/>
            <a:chOff x="644" y="1153"/>
            <a:chExt cx="4972" cy="388"/>
          </a:xfrm>
        </p:grpSpPr>
        <p:sp>
          <p:nvSpPr>
            <p:cNvPr id="44" name="Oval 12">
              <a:extLst>
                <a:ext uri="{FF2B5EF4-FFF2-40B4-BE49-F238E27FC236}">
                  <a16:creationId xmlns:a16="http://schemas.microsoft.com/office/drawing/2014/main" id="{7CDD6BB3-88F1-43C6-96A1-AEA4C929E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5" name="Oval 13">
              <a:extLst>
                <a:ext uri="{FF2B5EF4-FFF2-40B4-BE49-F238E27FC236}">
                  <a16:creationId xmlns:a16="http://schemas.microsoft.com/office/drawing/2014/main" id="{983685A1-5541-466E-9D21-22EC2749E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5E91F9EB-3C1C-432F-AEAC-ED469303F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7" name="Oval 15">
              <a:extLst>
                <a:ext uri="{FF2B5EF4-FFF2-40B4-BE49-F238E27FC236}">
                  <a16:creationId xmlns:a16="http://schemas.microsoft.com/office/drawing/2014/main" id="{12A159C6-2A2E-42CD-A58A-8E56A0E2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8" name="Oval 16">
              <a:extLst>
                <a:ext uri="{FF2B5EF4-FFF2-40B4-BE49-F238E27FC236}">
                  <a16:creationId xmlns:a16="http://schemas.microsoft.com/office/drawing/2014/main" id="{613E015A-9521-4BCE-863A-AC763DBC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64040E7D-B482-4758-9D82-8B61887D7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0" name="Oval 18">
              <a:extLst>
                <a:ext uri="{FF2B5EF4-FFF2-40B4-BE49-F238E27FC236}">
                  <a16:creationId xmlns:a16="http://schemas.microsoft.com/office/drawing/2014/main" id="{E5C77197-BDB4-413E-9049-403BA974E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1C3E7419-B880-40E9-8CE9-A5B0A6A9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52" name="AutoShape 20">
            <a:extLst>
              <a:ext uri="{FF2B5EF4-FFF2-40B4-BE49-F238E27FC236}">
                <a16:creationId xmlns:a16="http://schemas.microsoft.com/office/drawing/2014/main" id="{8E6CB9B8-8664-4279-8433-330DD81E4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16" y="4566467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l</a:t>
            </a:r>
          </a:p>
        </p:txBody>
      </p:sp>
      <p:sp>
        <p:nvSpPr>
          <p:cNvPr id="53" name="AutoShape 21">
            <a:extLst>
              <a:ext uri="{FF2B5EF4-FFF2-40B4-BE49-F238E27FC236}">
                <a16:creationId xmlns:a16="http://schemas.microsoft.com/office/drawing/2014/main" id="{DAC95BF5-4885-41E0-8E9E-C091E910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033" y="4526251"/>
            <a:ext cx="1320800" cy="1008936"/>
          </a:xfrm>
          <a:prstGeom prst="up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latin typeface="VNI-Helve" pitchFamily="2" charset="0"/>
              </a:rPr>
              <a:t>r</a:t>
            </a:r>
          </a:p>
        </p:txBody>
      </p:sp>
      <p:grpSp>
        <p:nvGrpSpPr>
          <p:cNvPr id="54" name="Group 22">
            <a:extLst>
              <a:ext uri="{FF2B5EF4-FFF2-40B4-BE49-F238E27FC236}">
                <a16:creationId xmlns:a16="http://schemas.microsoft.com/office/drawing/2014/main" id="{C25B65DE-411E-4A17-893C-A6C2652211AE}"/>
              </a:ext>
            </a:extLst>
          </p:cNvPr>
          <p:cNvGrpSpPr/>
          <p:nvPr/>
        </p:nvGrpSpPr>
        <p:grpSpPr bwMode="auto">
          <a:xfrm>
            <a:off x="6153149" y="2267767"/>
            <a:ext cx="1320800" cy="1295401"/>
            <a:chOff x="575" y="1170"/>
            <a:chExt cx="576" cy="612"/>
          </a:xfrm>
        </p:grpSpPr>
        <p:sp>
          <p:nvSpPr>
            <p:cNvPr id="55" name="AutoShape 23">
              <a:extLst>
                <a:ext uri="{FF2B5EF4-FFF2-40B4-BE49-F238E27FC236}">
                  <a16:creationId xmlns:a16="http://schemas.microsoft.com/office/drawing/2014/main" id="{21AA8C3C-6F28-4DEA-94E4-51B250594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i</a:t>
              </a:r>
            </a:p>
          </p:txBody>
        </p:sp>
        <p:sp>
          <p:nvSpPr>
            <p:cNvPr id="56" name="Line 24">
              <a:extLst>
                <a:ext uri="{FF2B5EF4-FFF2-40B4-BE49-F238E27FC236}">
                  <a16:creationId xmlns:a16="http://schemas.microsoft.com/office/drawing/2014/main" id="{BB69B503-D721-4F1E-93B7-6B0D2109F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170"/>
              <a:ext cx="29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57" name="Group 25">
            <a:extLst>
              <a:ext uri="{FF2B5EF4-FFF2-40B4-BE49-F238E27FC236}">
                <a16:creationId xmlns:a16="http://schemas.microsoft.com/office/drawing/2014/main" id="{AC88AC48-DB62-4421-BECE-6D25E84B5EC4}"/>
              </a:ext>
            </a:extLst>
          </p:cNvPr>
          <p:cNvGrpSpPr/>
          <p:nvPr/>
        </p:nvGrpSpPr>
        <p:grpSpPr bwMode="auto">
          <a:xfrm>
            <a:off x="3213100" y="2265651"/>
            <a:ext cx="1320800" cy="1297517"/>
            <a:chOff x="5083" y="1169"/>
            <a:chExt cx="576" cy="613"/>
          </a:xfrm>
        </p:grpSpPr>
        <p:sp>
          <p:nvSpPr>
            <p:cNvPr id="58" name="AutoShape 26">
              <a:extLst>
                <a:ext uri="{FF2B5EF4-FFF2-40B4-BE49-F238E27FC236}">
                  <a16:creationId xmlns:a16="http://schemas.microsoft.com/office/drawing/2014/main" id="{3FE8382D-1F07-4EA9-B715-19AB6752D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305"/>
              <a:ext cx="576" cy="477"/>
            </a:xfrm>
            <a:prstGeom prst="downArrowCallout">
              <a:avLst>
                <a:gd name="adj1" fmla="val 31034"/>
                <a:gd name="adj2" fmla="val 31034"/>
                <a:gd name="adj3" fmla="val 16667"/>
                <a:gd name="adj4" fmla="val 57458"/>
              </a:avLst>
            </a:prstGeom>
            <a:noFill/>
            <a:ln w="9525">
              <a:solidFill>
                <a:srgbClr val="FF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>
                  <a:latin typeface="VNI-Helve" pitchFamily="2" charset="0"/>
                </a:rPr>
                <a:t>j</a:t>
              </a:r>
            </a:p>
          </p:txBody>
        </p:sp>
        <p:sp>
          <p:nvSpPr>
            <p:cNvPr id="59" name="Line 27">
              <a:extLst>
                <a:ext uri="{FF2B5EF4-FFF2-40B4-BE49-F238E27FC236}">
                  <a16:creationId xmlns:a16="http://schemas.microsoft.com/office/drawing/2014/main" id="{4CA7B0E1-1BEB-4259-8E33-4CC8D71F4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3" y="1169"/>
              <a:ext cx="29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8BE5B56-B1C1-4586-A388-E92474527222}"/>
              </a:ext>
            </a:extLst>
          </p:cNvPr>
          <p:cNvSpPr txBox="1"/>
          <p:nvPr/>
        </p:nvSpPr>
        <p:spPr>
          <a:xfrm>
            <a:off x="1807522" y="5702651"/>
            <a:ext cx="834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Dãy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hoạch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26143225-C55A-4AF2-AD6D-74BBD385CD2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6390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8BE5B56-B1C1-4586-A388-E92474527222}"/>
              </a:ext>
            </a:extLst>
          </p:cNvPr>
          <p:cNvSpPr txBox="1"/>
          <p:nvPr/>
        </p:nvSpPr>
        <p:spPr>
          <a:xfrm>
            <a:off x="1602480" y="1826444"/>
            <a:ext cx="834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tương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tự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đối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bước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còn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lại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ADCA7353-9036-4C34-B94F-5033D617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133" y="387148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62" name="Oval 4">
            <a:extLst>
              <a:ext uri="{FF2B5EF4-FFF2-40B4-BE49-F238E27FC236}">
                <a16:creationId xmlns:a16="http://schemas.microsoft.com/office/drawing/2014/main" id="{94D31AFC-0009-4D29-AEF9-BA02A4449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683" y="38714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63" name="Oval 5">
            <a:extLst>
              <a:ext uri="{FF2B5EF4-FFF2-40B4-BE49-F238E27FC236}">
                <a16:creationId xmlns:a16="http://schemas.microsoft.com/office/drawing/2014/main" id="{B0A734C6-339D-4CDC-8A51-56DCA61B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17" y="38714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64" name="Oval 6">
            <a:extLst>
              <a:ext uri="{FF2B5EF4-FFF2-40B4-BE49-F238E27FC236}">
                <a16:creationId xmlns:a16="http://schemas.microsoft.com/office/drawing/2014/main" id="{39C12FC5-CFEA-4CD6-9A76-5754E204A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67" y="38714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65" name="Oval 7">
            <a:extLst>
              <a:ext uri="{FF2B5EF4-FFF2-40B4-BE49-F238E27FC236}">
                <a16:creationId xmlns:a16="http://schemas.microsoft.com/office/drawing/2014/main" id="{C373900C-B6CC-4DF0-B51A-B32D4FA61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984" y="387148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66" name="Oval 8">
            <a:extLst>
              <a:ext uri="{FF2B5EF4-FFF2-40B4-BE49-F238E27FC236}">
                <a16:creationId xmlns:a16="http://schemas.microsoft.com/office/drawing/2014/main" id="{89DB4E4F-1281-4B8E-84E6-E8EDD6CCF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534" y="387148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67" name="Oval 9">
            <a:extLst>
              <a:ext uri="{FF2B5EF4-FFF2-40B4-BE49-F238E27FC236}">
                <a16:creationId xmlns:a16="http://schemas.microsoft.com/office/drawing/2014/main" id="{C32185CA-FCB0-4EB0-8E48-F73F21D90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2083" y="387148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294E6A90-AA40-468B-B970-837EF8A63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17" y="38714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A8A229ED-2E8D-4C1A-A70E-A09C3C5A0D0B}"/>
              </a:ext>
            </a:extLst>
          </p:cNvPr>
          <p:cNvGrpSpPr/>
          <p:nvPr/>
        </p:nvGrpSpPr>
        <p:grpSpPr bwMode="auto">
          <a:xfrm>
            <a:off x="395817" y="3092549"/>
            <a:ext cx="11400367" cy="821266"/>
            <a:chOff x="644" y="1153"/>
            <a:chExt cx="4972" cy="388"/>
          </a:xfrm>
        </p:grpSpPr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883F3A9F-F82C-4741-BBBE-47BC2BC1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71" name="Oval 13">
              <a:extLst>
                <a:ext uri="{FF2B5EF4-FFF2-40B4-BE49-F238E27FC236}">
                  <a16:creationId xmlns:a16="http://schemas.microsoft.com/office/drawing/2014/main" id="{CCC19451-BA93-4998-943A-2C555EF8C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72" name="Oval 14">
              <a:extLst>
                <a:ext uri="{FF2B5EF4-FFF2-40B4-BE49-F238E27FC236}">
                  <a16:creationId xmlns:a16="http://schemas.microsoft.com/office/drawing/2014/main" id="{D2AED765-0176-415E-A616-AFC7966BF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73" name="Oval 15">
              <a:extLst>
                <a:ext uri="{FF2B5EF4-FFF2-40B4-BE49-F238E27FC236}">
                  <a16:creationId xmlns:a16="http://schemas.microsoft.com/office/drawing/2014/main" id="{BF8EC183-C3E1-4600-9C67-8998B60BF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74" name="Oval 16">
              <a:extLst>
                <a:ext uri="{FF2B5EF4-FFF2-40B4-BE49-F238E27FC236}">
                  <a16:creationId xmlns:a16="http://schemas.microsoft.com/office/drawing/2014/main" id="{5D8E5184-04AD-48E0-9307-80732F5CA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75" name="Oval 17">
              <a:extLst>
                <a:ext uri="{FF2B5EF4-FFF2-40B4-BE49-F238E27FC236}">
                  <a16:creationId xmlns:a16="http://schemas.microsoft.com/office/drawing/2014/main" id="{5BF2F5B0-419F-42B6-9823-2D307E8C9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6" name="Oval 18">
              <a:extLst>
                <a:ext uri="{FF2B5EF4-FFF2-40B4-BE49-F238E27FC236}">
                  <a16:creationId xmlns:a16="http://schemas.microsoft.com/office/drawing/2014/main" id="{A8284C5C-717E-4827-BDD4-917278B3F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77" name="Oval 19">
              <a:extLst>
                <a:ext uri="{FF2B5EF4-FFF2-40B4-BE49-F238E27FC236}">
                  <a16:creationId xmlns:a16="http://schemas.microsoft.com/office/drawing/2014/main" id="{D3988B95-D6ED-4941-A7CA-D588C348A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179CCA1-4D52-4180-BF97-56AE88CAC571}"/>
              </a:ext>
            </a:extLst>
          </p:cNvPr>
          <p:cNvSpPr txBox="1"/>
          <p:nvPr/>
        </p:nvSpPr>
        <p:spPr>
          <a:xfrm>
            <a:off x="1634548" y="5727898"/>
            <a:ext cx="834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Dãy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tăng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dần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214F9C41-48A8-4DB3-A209-5BE3E109C1B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9027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3854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15816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15816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39" t="-100000" r="-200239" b="-100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39" t="-200985" r="-200239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nlog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(n))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6E5D32BA-C328-4FC2-AFE2-401AFC565D8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25998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2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2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2716060" y="2926492"/>
            <a:ext cx="6623505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Selection</a:t>
            </a:r>
            <a:r>
              <a:rPr lang="en-US" altLang="zh-CN" sz="5333" b="1" dirty="0">
                <a:solidFill>
                  <a:sysClr val="windowText" lastClr="000000"/>
                </a:solidFill>
                <a:cs typeface="+mn-ea"/>
                <a:sym typeface="+mn-lt"/>
              </a:rPr>
              <a:t> </a:t>
            </a:r>
            <a:r>
              <a:rPr lang="en-US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Sort</a:t>
            </a:r>
            <a:endParaRPr lang="zh-CN" altLang="en-US" sz="5333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802036" y="3747230"/>
            <a:ext cx="44515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chọn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trực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tiếp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02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5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EE58165-445A-418A-9D76-4C660D2C9765}"/>
              </a:ext>
            </a:extLst>
          </p:cNvPr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49DE76E0-CC72-4D6F-911A-96219D162565}"/>
              </a:ext>
            </a:extLst>
          </p:cNvPr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B8CCC162-830B-4D78-84F0-23A721796676}"/>
              </a:ext>
            </a:extLst>
          </p:cNvPr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A9D64DFB-6489-4FB1-9B19-8043B405E00B}"/>
              </a:ext>
            </a:extLst>
          </p:cNvPr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0" name="TextBox 48">
            <a:extLst>
              <a:ext uri="{FF2B5EF4-FFF2-40B4-BE49-F238E27FC236}">
                <a16:creationId xmlns:a16="http://schemas.microsoft.com/office/drawing/2014/main" id="{5D71AC4A-E12F-46D9-B836-9E68BC625CB9}"/>
              </a:ext>
            </a:extLst>
          </p:cNvPr>
          <p:cNvSpPr txBox="1"/>
          <p:nvPr/>
        </p:nvSpPr>
        <p:spPr>
          <a:xfrm>
            <a:off x="3984995" y="2966505"/>
            <a:ext cx="710355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MERGE SORT</a:t>
            </a:r>
            <a:endParaRPr lang="en-GB" altLang="zh-CN" sz="5333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1" name="TextBox 49">
            <a:extLst>
              <a:ext uri="{FF2B5EF4-FFF2-40B4-BE49-F238E27FC236}">
                <a16:creationId xmlns:a16="http://schemas.microsoft.com/office/drawing/2014/main" id="{310B7218-7643-40DE-BECE-0D96B4D3E244}"/>
              </a:ext>
            </a:extLst>
          </p:cNvPr>
          <p:cNvSpPr txBox="1"/>
          <p:nvPr/>
        </p:nvSpPr>
        <p:spPr>
          <a:xfrm>
            <a:off x="4338356" y="3827569"/>
            <a:ext cx="3706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trộn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2" name="TextBox 48">
            <a:extLst>
              <a:ext uri="{FF2B5EF4-FFF2-40B4-BE49-F238E27FC236}">
                <a16:creationId xmlns:a16="http://schemas.microsoft.com/office/drawing/2014/main" id="{68FF1C2B-05D1-4F45-8CB2-16CC9DB93307}"/>
              </a:ext>
            </a:extLst>
          </p:cNvPr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12</a:t>
            </a:r>
            <a:endParaRPr lang="en-GB" altLang="zh-CN" sz="10666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E411B72-E949-4ABD-862D-89361448719B}"/>
              </a:ext>
            </a:extLst>
          </p:cNvPr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88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2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  <p:bldP spid="62" grpId="0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2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/>
          <p:bldP spid="61" grpId="0"/>
          <p:bldP spid="62" grpId="0"/>
          <p:bldP spid="63" grpId="0" animBg="1"/>
        </p:bldLst>
      </p:timing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58872" y="1795974"/>
            <a:ext cx="9121013" cy="22082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05103C-D90E-4897-B7A3-23A84AA8E0DA}"/>
              </a:ext>
            </a:extLst>
          </p:cNvPr>
          <p:cNvSpPr txBox="1"/>
          <p:nvPr/>
        </p:nvSpPr>
        <p:spPr>
          <a:xfrm>
            <a:off x="1469649" y="1724923"/>
            <a:ext cx="8539332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➢Cũng là thuật toán theo cơ chế phân hoạch/ chia để trị.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➢Chia mảng cần sắp xếp thành nhiều mảng con: ✓Hoặc thành 2 mảng con theo phân phối bằng cách xen kẻ, luân phiên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✓Hoặc thành 2 mảng con từ phần tử chính giữa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✓Hoặc phân chia thành các mảng con theo đường chạy tự nhiên (mảng con tăng/giảm ngặt, mảng con không giảm/tăng) 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➢Tiếp tục lặp lại việc này ở các nửa mảng đã chia. 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➢Sau cùng gộp các nửa đó thành 1 mảng đã sắp xếp</a:t>
            </a:r>
            <a:endParaRPr lang="en-US" sz="2667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742D0E0-2E08-4508-8FF6-CE992E2B592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0758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-59803" y="5538459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FF1F6B7C-D8C9-4A98-BE77-ABB763D79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213" y="57639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B27F7010-4A4E-4E2D-B72C-9D4B75AFE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760" y="57639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EAC077DE-C62F-430F-9680-84CBAADC2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069" y="5779592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2908F748-0DAE-4F2A-88E5-9CC3A36CB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996" y="5768464"/>
            <a:ext cx="47672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C5BB13B1-E880-49DD-ABCE-3598EBCFF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9061" y="57639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1A79DFF7-3039-4CC6-A869-E4220ABE8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069" y="5758488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EC9C3992-1474-4385-8E14-CE4AD37F3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8984" y="57639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6B91A864-BD22-4062-A1DB-011EDC987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885" y="577959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B28648C2-CA36-46DB-9358-9BEDB67BB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6813" y="579843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82D84444-4B8C-40F2-B72E-F853255CE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6519" y="5789328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C9D39222-9509-4A4E-95EC-67C5BF78E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9449" y="577959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C9E0A178-62B3-471D-BE02-C2DB3EF49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0448" y="5759460"/>
            <a:ext cx="448760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09072E54-F431-476F-BFD1-1936EA92B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57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18CE834F-6F14-4BBF-9A42-C638F6D39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500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F84866E3-EA16-476A-A929-7B16D3103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500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4C9FCFFB-C63A-4307-8930-81C744FAE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9640" y="565545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2924E028-D3B6-47FF-8A2C-97AF3AFBC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383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0E5927AF-1A8C-4869-ACD7-2926A13F3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383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113E42E8-6694-45C5-A6F0-8F2D6F13B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523" y="565545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528B4B50-B595-41C0-AB0C-8D16DC693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465" y="565545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4694CB55-5630-4880-9256-0E65436E4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267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40AAEEAD-D38A-48A7-975C-D56A9C3FF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208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31" name="Text Box 25">
            <a:extLst>
              <a:ext uri="{FF2B5EF4-FFF2-40B4-BE49-F238E27FC236}">
                <a16:creationId xmlns:a16="http://schemas.microsoft.com/office/drawing/2014/main" id="{94566FCC-4A81-4807-9E93-BBB7E009E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9149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D13DE31A-B4C1-48F8-B081-D73992C4E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1149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1C1D372C-BB98-41D9-8F0C-4880E2732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091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4BAB5806-6190-49FD-B915-97121B5BB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3033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46E7DAA3-20FE-4006-A858-E19159A7F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033" y="56554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06AC0F70-2B63-416B-88EC-4498C83E3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8348" y="565545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A5A9702-BAEC-4BBD-BBD2-32A99910C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1" y="1856713"/>
            <a:ext cx="562521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9259979B-BC32-4766-BD88-DD6DC323D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179" y="1856712"/>
            <a:ext cx="732367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9BDC25F9-E928-4325-948F-EA59EB491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063" y="1856712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40" name="Text Box 34">
            <a:extLst>
              <a:ext uri="{FF2B5EF4-FFF2-40B4-BE49-F238E27FC236}">
                <a16:creationId xmlns:a16="http://schemas.microsoft.com/office/drawing/2014/main" id="{F2342A72-A99D-4B0E-AB0C-DBC141D94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063" y="1856712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41" name="Text Box 35">
            <a:extLst>
              <a:ext uri="{FF2B5EF4-FFF2-40B4-BE49-F238E27FC236}">
                <a16:creationId xmlns:a16="http://schemas.microsoft.com/office/drawing/2014/main" id="{9CF88647-8531-4A4A-A4A2-821B0DF38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063" y="1856712"/>
            <a:ext cx="732367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42" name="Text Box 36">
            <a:extLst>
              <a:ext uri="{FF2B5EF4-FFF2-40B4-BE49-F238E27FC236}">
                <a16:creationId xmlns:a16="http://schemas.microsoft.com/office/drawing/2014/main" id="{7D143B3F-0869-41D4-ABA4-D14922CB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946" y="1856712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43" name="Text Box 37">
            <a:extLst>
              <a:ext uri="{FF2B5EF4-FFF2-40B4-BE49-F238E27FC236}">
                <a16:creationId xmlns:a16="http://schemas.microsoft.com/office/drawing/2014/main" id="{DC3D419C-262F-4C2D-A566-144D78CE1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946" y="1856712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6F5EE02E-9A5B-4B60-9054-63185BDD9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946" y="1856712"/>
            <a:ext cx="732367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45" name="Text Box 39">
            <a:extLst>
              <a:ext uri="{FF2B5EF4-FFF2-40B4-BE49-F238E27FC236}">
                <a16:creationId xmlns:a16="http://schemas.microsoft.com/office/drawing/2014/main" id="{9B67FE16-5723-4C64-8713-EC785FED7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856" y="1884196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46" name="Text Box 40">
            <a:extLst>
              <a:ext uri="{FF2B5EF4-FFF2-40B4-BE49-F238E27FC236}">
                <a16:creationId xmlns:a16="http://schemas.microsoft.com/office/drawing/2014/main" id="{3B3E7731-E07B-4238-8FBA-69C8CFD4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437" y="1886416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47" name="Text Box 41">
            <a:extLst>
              <a:ext uri="{FF2B5EF4-FFF2-40B4-BE49-F238E27FC236}">
                <a16:creationId xmlns:a16="http://schemas.microsoft.com/office/drawing/2014/main" id="{91B27B7E-83CF-42CB-AB99-F33813738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35" y="188531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48" name="Text Box 42">
            <a:extLst>
              <a:ext uri="{FF2B5EF4-FFF2-40B4-BE49-F238E27FC236}">
                <a16:creationId xmlns:a16="http://schemas.microsoft.com/office/drawing/2014/main" id="{6BE37B44-3DC2-4ED0-BE57-75D3D226E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432" y="187732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49" name="Text Box 43">
            <a:extLst>
              <a:ext uri="{FF2B5EF4-FFF2-40B4-BE49-F238E27FC236}">
                <a16:creationId xmlns:a16="http://schemas.microsoft.com/office/drawing/2014/main" id="{7A347415-3333-4342-8A4C-4FBA00933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1569" y="1895116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50" name="Text Box 44">
            <a:extLst>
              <a:ext uri="{FF2B5EF4-FFF2-40B4-BE49-F238E27FC236}">
                <a16:creationId xmlns:a16="http://schemas.microsoft.com/office/drawing/2014/main" id="{B1EF51B4-0FD5-4F46-8F0E-3D43D8DE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8369" y="1895668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51" name="Text Box 45">
            <a:extLst>
              <a:ext uri="{FF2B5EF4-FFF2-40B4-BE49-F238E27FC236}">
                <a16:creationId xmlns:a16="http://schemas.microsoft.com/office/drawing/2014/main" id="{5CE3920C-EA19-4A51-B6CC-24241DDE2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6504" y="1895116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</a:p>
        </p:txBody>
      </p:sp>
      <p:sp>
        <p:nvSpPr>
          <p:cNvPr id="52" name="Text Box 46">
            <a:extLst>
              <a:ext uri="{FF2B5EF4-FFF2-40B4-BE49-F238E27FC236}">
                <a16:creationId xmlns:a16="http://schemas.microsoft.com/office/drawing/2014/main" id="{8338F983-1E6A-4138-96B4-AF7276DA7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3563" y="1895116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099F04F1-4000-41C0-A415-F222CB8196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1796" y="1204779"/>
            <a:ext cx="3291417" cy="574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Line 48">
            <a:extLst>
              <a:ext uri="{FF2B5EF4-FFF2-40B4-BE49-F238E27FC236}">
                <a16:creationId xmlns:a16="http://schemas.microsoft.com/office/drawing/2014/main" id="{9BB4AA8A-DE12-471E-A486-6B34C203C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6279" y="1204780"/>
            <a:ext cx="3054349" cy="4974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Line 49">
            <a:extLst>
              <a:ext uri="{FF2B5EF4-FFF2-40B4-BE49-F238E27FC236}">
                <a16:creationId xmlns:a16="http://schemas.microsoft.com/office/drawing/2014/main" id="{5E444380-AB17-443C-9758-455867C2A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4183" y="1854018"/>
            <a:ext cx="0" cy="518583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Line 50">
            <a:extLst>
              <a:ext uri="{FF2B5EF4-FFF2-40B4-BE49-F238E27FC236}">
                <a16:creationId xmlns:a16="http://schemas.microsoft.com/office/drawing/2014/main" id="{E61D123C-8444-4B26-A69F-6B93F8986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6253" y="3123367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Line 51">
            <a:extLst>
              <a:ext uri="{FF2B5EF4-FFF2-40B4-BE49-F238E27FC236}">
                <a16:creationId xmlns:a16="http://schemas.microsoft.com/office/drawing/2014/main" id="{D35C33D5-73D2-4F1B-934B-C7C31750E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2385" y="4466565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Box 52">
            <a:extLst>
              <a:ext uri="{FF2B5EF4-FFF2-40B4-BE49-F238E27FC236}">
                <a16:creationId xmlns:a16="http://schemas.microsoft.com/office/drawing/2014/main" id="{5E38462C-6D54-4638-A84C-DEA58CE5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44" y="3138185"/>
            <a:ext cx="537632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9" name="Text Box 53">
            <a:extLst>
              <a:ext uri="{FF2B5EF4-FFF2-40B4-BE49-F238E27FC236}">
                <a16:creationId xmlns:a16="http://schemas.microsoft.com/office/drawing/2014/main" id="{D3B7218D-A0B1-4F9D-A149-A0D717062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26" y="3138185"/>
            <a:ext cx="56514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60" name="Text Box 54">
            <a:extLst>
              <a:ext uri="{FF2B5EF4-FFF2-40B4-BE49-F238E27FC236}">
                <a16:creationId xmlns:a16="http://schemas.microsoft.com/office/drawing/2014/main" id="{35959E47-0E9C-48A6-815C-6739442B8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992" y="3138184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61" name="Text Box 55">
            <a:extLst>
              <a:ext uri="{FF2B5EF4-FFF2-40B4-BE49-F238E27FC236}">
                <a16:creationId xmlns:a16="http://schemas.microsoft.com/office/drawing/2014/main" id="{D3C8612B-BD3F-4CD3-8A43-7902CD3D8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993" y="3138184"/>
            <a:ext cx="732367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62" name="Text Box 56">
            <a:extLst>
              <a:ext uri="{FF2B5EF4-FFF2-40B4-BE49-F238E27FC236}">
                <a16:creationId xmlns:a16="http://schemas.microsoft.com/office/drawing/2014/main" id="{A8814C5E-6B21-441D-A3A9-C0C4DC05A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992" y="3123367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63" name="Text Box 57">
            <a:extLst>
              <a:ext uri="{FF2B5EF4-FFF2-40B4-BE49-F238E27FC236}">
                <a16:creationId xmlns:a16="http://schemas.microsoft.com/office/drawing/2014/main" id="{C770FE9E-3AE2-428C-BE4A-0927664B2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993" y="3123367"/>
            <a:ext cx="732367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64" name="Text Box 58">
            <a:extLst>
              <a:ext uri="{FF2B5EF4-FFF2-40B4-BE49-F238E27FC236}">
                <a16:creationId xmlns:a16="http://schemas.microsoft.com/office/drawing/2014/main" id="{72BC87BB-0B96-44C4-9E4B-A8AFD0CE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875" y="3123367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65" name="Text Box 59">
            <a:extLst>
              <a:ext uri="{FF2B5EF4-FFF2-40B4-BE49-F238E27FC236}">
                <a16:creationId xmlns:a16="http://schemas.microsoft.com/office/drawing/2014/main" id="{E1F75231-032C-4E40-8718-A6FBB213D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875" y="3123367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66" name="Line 60">
            <a:extLst>
              <a:ext uri="{FF2B5EF4-FFF2-40B4-BE49-F238E27FC236}">
                <a16:creationId xmlns:a16="http://schemas.microsoft.com/office/drawing/2014/main" id="{040A9F3B-8B5D-4F5A-B1DB-11E04D169D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21459" y="2999713"/>
            <a:ext cx="6223" cy="626199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Line 61">
            <a:extLst>
              <a:ext uri="{FF2B5EF4-FFF2-40B4-BE49-F238E27FC236}">
                <a16:creationId xmlns:a16="http://schemas.microsoft.com/office/drawing/2014/main" id="{99C8F362-9284-441E-9DEF-713DD8FF2B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8544" y="2334745"/>
            <a:ext cx="1695451" cy="7916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Line 62">
            <a:extLst>
              <a:ext uri="{FF2B5EF4-FFF2-40B4-BE49-F238E27FC236}">
                <a16:creationId xmlns:a16="http://schemas.microsoft.com/office/drawing/2014/main" id="{7B13EC04-87AD-4F6B-9160-8BA864058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5759" y="2342318"/>
            <a:ext cx="1498600" cy="7408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 Box 63">
            <a:extLst>
              <a:ext uri="{FF2B5EF4-FFF2-40B4-BE49-F238E27FC236}">
                <a16:creationId xmlns:a16="http://schemas.microsoft.com/office/drawing/2014/main" id="{8D4109B1-C193-4A8F-B7DA-FCC88BBF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40" y="3186536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70" name="Text Box 64">
            <a:extLst>
              <a:ext uri="{FF2B5EF4-FFF2-40B4-BE49-F238E27FC236}">
                <a16:creationId xmlns:a16="http://schemas.microsoft.com/office/drawing/2014/main" id="{0ACB65D1-3715-4850-AE4E-89A13F6C7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583" y="3204449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71" name="Text Box 65">
            <a:extLst>
              <a:ext uri="{FF2B5EF4-FFF2-40B4-BE49-F238E27FC236}">
                <a16:creationId xmlns:a16="http://schemas.microsoft.com/office/drawing/2014/main" id="{D582C520-65BC-4202-9351-775B3CCE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524" y="3204449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72" name="Text Box 66">
            <a:extLst>
              <a:ext uri="{FF2B5EF4-FFF2-40B4-BE49-F238E27FC236}">
                <a16:creationId xmlns:a16="http://schemas.microsoft.com/office/drawing/2014/main" id="{BA47029A-3F24-4580-B3A2-73A3FAA72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644" y="3211057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73" name="Text Box 67">
            <a:extLst>
              <a:ext uri="{FF2B5EF4-FFF2-40B4-BE49-F238E27FC236}">
                <a16:creationId xmlns:a16="http://schemas.microsoft.com/office/drawing/2014/main" id="{0BAE79DA-736C-4153-A7AE-1BDA65460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417" y="3202689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74" name="Text Box 68">
            <a:extLst>
              <a:ext uri="{FF2B5EF4-FFF2-40B4-BE49-F238E27FC236}">
                <a16:creationId xmlns:a16="http://schemas.microsoft.com/office/drawing/2014/main" id="{FF678807-A72B-4231-BD1A-12FB70E14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8935" y="32082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75" name="Text Box 69">
            <a:extLst>
              <a:ext uri="{FF2B5EF4-FFF2-40B4-BE49-F238E27FC236}">
                <a16:creationId xmlns:a16="http://schemas.microsoft.com/office/drawing/2014/main" id="{DEC401AC-0BDB-443A-8C20-38B49B3F2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3416" y="3202689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</a:p>
        </p:txBody>
      </p:sp>
      <p:sp>
        <p:nvSpPr>
          <p:cNvPr id="76" name="Text Box 70">
            <a:extLst>
              <a:ext uri="{FF2B5EF4-FFF2-40B4-BE49-F238E27FC236}">
                <a16:creationId xmlns:a16="http://schemas.microsoft.com/office/drawing/2014/main" id="{1C14B6BE-FF9D-4B27-BD87-B44744647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6973" y="3196612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77" name="Line 71">
            <a:extLst>
              <a:ext uri="{FF2B5EF4-FFF2-40B4-BE49-F238E27FC236}">
                <a16:creationId xmlns:a16="http://schemas.microsoft.com/office/drawing/2014/main" id="{22FBFD25-853C-4ADE-9757-111B047579A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3871" y="3103071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Line 72">
            <a:extLst>
              <a:ext uri="{FF2B5EF4-FFF2-40B4-BE49-F238E27FC236}">
                <a16:creationId xmlns:a16="http://schemas.microsoft.com/office/drawing/2014/main" id="{63EDF317-00A0-44F9-8ABE-DB5B7F5248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2535" y="2372850"/>
            <a:ext cx="1481667" cy="8085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ine 73">
            <a:extLst>
              <a:ext uri="{FF2B5EF4-FFF2-40B4-BE49-F238E27FC236}">
                <a16:creationId xmlns:a16="http://schemas.microsoft.com/office/drawing/2014/main" id="{8EDCD19A-1CB5-4796-AB44-F7D28BEE6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9466" y="2372807"/>
            <a:ext cx="1748367" cy="774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Group 74">
            <a:extLst>
              <a:ext uri="{FF2B5EF4-FFF2-40B4-BE49-F238E27FC236}">
                <a16:creationId xmlns:a16="http://schemas.microsoft.com/office/drawing/2014/main" id="{8A657CC2-3526-43C6-8178-D528079A172F}"/>
              </a:ext>
            </a:extLst>
          </p:cNvPr>
          <p:cNvGrpSpPr/>
          <p:nvPr/>
        </p:nvGrpSpPr>
        <p:grpSpPr bwMode="auto">
          <a:xfrm>
            <a:off x="87140" y="3755718"/>
            <a:ext cx="2710392" cy="1464734"/>
            <a:chOff x="235" y="2608"/>
            <a:chExt cx="1182" cy="692"/>
          </a:xfrm>
        </p:grpSpPr>
        <p:sp>
          <p:nvSpPr>
            <p:cNvPr id="81" name="Text Box 75">
              <a:extLst>
                <a:ext uri="{FF2B5EF4-FFF2-40B4-BE49-F238E27FC236}">
                  <a16:creationId xmlns:a16="http://schemas.microsoft.com/office/drawing/2014/main" id="{C117071D-9D26-4288-96E9-73924B01C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" y="2979"/>
              <a:ext cx="241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82" name="Text Box 76">
              <a:extLst>
                <a:ext uri="{FF2B5EF4-FFF2-40B4-BE49-F238E27FC236}">
                  <a16:creationId xmlns:a16="http://schemas.microsoft.com/office/drawing/2014/main" id="{057E2F80-CC47-4111-9AFF-364B8AF62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979"/>
              <a:ext cx="237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83" name="Text Box 77">
              <a:extLst>
                <a:ext uri="{FF2B5EF4-FFF2-40B4-BE49-F238E27FC236}">
                  <a16:creationId xmlns:a16="http://schemas.microsoft.com/office/drawing/2014/main" id="{3D7A12CA-620D-424B-820A-44AD75FA6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" y="2979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84" name="Text Box 78">
              <a:extLst>
                <a:ext uri="{FF2B5EF4-FFF2-40B4-BE49-F238E27FC236}">
                  <a16:creationId xmlns:a16="http://schemas.microsoft.com/office/drawing/2014/main" id="{3DA5BD38-3C85-4378-917F-C129D9E2B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7" y="2979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85" name="Line 79">
              <a:extLst>
                <a:ext uri="{FF2B5EF4-FFF2-40B4-BE49-F238E27FC236}">
                  <a16:creationId xmlns:a16="http://schemas.microsoft.com/office/drawing/2014/main" id="{1A187935-2296-460C-8447-87041423B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" y="2972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80">
              <a:extLst>
                <a:ext uri="{FF2B5EF4-FFF2-40B4-BE49-F238E27FC236}">
                  <a16:creationId xmlns:a16="http://schemas.microsoft.com/office/drawing/2014/main" id="{193D6C6F-1EE6-4AC1-B60E-C89F08747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" y="2608"/>
              <a:ext cx="373" cy="3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45FB95D3-39AB-4ED1-A232-A5A9CF9FE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" y="2608"/>
              <a:ext cx="374" cy="3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8" name="Line 82">
            <a:extLst>
              <a:ext uri="{FF2B5EF4-FFF2-40B4-BE49-F238E27FC236}">
                <a16:creationId xmlns:a16="http://schemas.microsoft.com/office/drawing/2014/main" id="{09650C76-A3D9-414A-B538-60319B535B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1716" y="3721850"/>
            <a:ext cx="802217" cy="7916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 Box 83">
            <a:extLst>
              <a:ext uri="{FF2B5EF4-FFF2-40B4-BE49-F238E27FC236}">
                <a16:creationId xmlns:a16="http://schemas.microsoft.com/office/drawing/2014/main" id="{9E31B3F5-763E-48C6-B556-316EF47FB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949" y="4543116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90" name="Text Box 84">
            <a:extLst>
              <a:ext uri="{FF2B5EF4-FFF2-40B4-BE49-F238E27FC236}">
                <a16:creationId xmlns:a16="http://schemas.microsoft.com/office/drawing/2014/main" id="{07FF5F50-21B0-456C-BE80-E36654E43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949" y="4543116"/>
            <a:ext cx="734484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91" name="Text Box 85">
            <a:extLst>
              <a:ext uri="{FF2B5EF4-FFF2-40B4-BE49-F238E27FC236}">
                <a16:creationId xmlns:a16="http://schemas.microsoft.com/office/drawing/2014/main" id="{469C60F2-5D43-41A0-BF62-273D29B60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7799" y="4543116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92" name="Text Box 86">
            <a:extLst>
              <a:ext uri="{FF2B5EF4-FFF2-40B4-BE49-F238E27FC236}">
                <a16:creationId xmlns:a16="http://schemas.microsoft.com/office/drawing/2014/main" id="{BB060225-294D-4B3B-95BD-08967A911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799" y="4543116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93" name="Line 87">
            <a:extLst>
              <a:ext uri="{FF2B5EF4-FFF2-40B4-BE49-F238E27FC236}">
                <a16:creationId xmlns:a16="http://schemas.microsoft.com/office/drawing/2014/main" id="{06918C8D-3870-4FF5-9FED-0D8ED1518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5832" y="4524067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Line 88">
            <a:extLst>
              <a:ext uri="{FF2B5EF4-FFF2-40B4-BE49-F238E27FC236}">
                <a16:creationId xmlns:a16="http://schemas.microsoft.com/office/drawing/2014/main" id="{BE4FE2DF-643D-48F1-AB2D-9B2516ED5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981" y="3755716"/>
            <a:ext cx="821267" cy="7725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89">
            <a:extLst>
              <a:ext uri="{FF2B5EF4-FFF2-40B4-BE49-F238E27FC236}">
                <a16:creationId xmlns:a16="http://schemas.microsoft.com/office/drawing/2014/main" id="{67873515-946E-41B1-B33B-BC51D8175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444" y="454100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96" name="Text Box 90">
            <a:extLst>
              <a:ext uri="{FF2B5EF4-FFF2-40B4-BE49-F238E27FC236}">
                <a16:creationId xmlns:a16="http://schemas.microsoft.com/office/drawing/2014/main" id="{AEB2C274-FAD9-485A-92A1-EE2CBE067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036" y="454100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97" name="Text Box 91">
            <a:extLst>
              <a:ext uri="{FF2B5EF4-FFF2-40B4-BE49-F238E27FC236}">
                <a16:creationId xmlns:a16="http://schemas.microsoft.com/office/drawing/2014/main" id="{716AA160-9C12-46EC-94E0-36C4FC09E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053" y="454100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98" name="Text Box 92">
            <a:extLst>
              <a:ext uri="{FF2B5EF4-FFF2-40B4-BE49-F238E27FC236}">
                <a16:creationId xmlns:a16="http://schemas.microsoft.com/office/drawing/2014/main" id="{559E0D06-C5B1-45C9-9FBC-71FE91B4B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053" y="454100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sp>
        <p:nvSpPr>
          <p:cNvPr id="99" name="Line 93">
            <a:extLst>
              <a:ext uri="{FF2B5EF4-FFF2-40B4-BE49-F238E27FC236}">
                <a16:creationId xmlns:a16="http://schemas.microsoft.com/office/drawing/2014/main" id="{8C058AFB-84AA-46B9-8803-171979EE4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8948" y="4547349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Line 94">
            <a:extLst>
              <a:ext uri="{FF2B5EF4-FFF2-40B4-BE49-F238E27FC236}">
                <a16:creationId xmlns:a16="http://schemas.microsoft.com/office/drawing/2014/main" id="{13E62C70-B500-4FF4-837B-E8D7DF2A5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732" y="4536767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Line 95">
            <a:extLst>
              <a:ext uri="{FF2B5EF4-FFF2-40B4-BE49-F238E27FC236}">
                <a16:creationId xmlns:a16="http://schemas.microsoft.com/office/drawing/2014/main" id="{DFD8A46C-3AD9-4306-83BA-5E17B434E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1681" y="4509249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Line 96">
            <a:extLst>
              <a:ext uri="{FF2B5EF4-FFF2-40B4-BE49-F238E27FC236}">
                <a16:creationId xmlns:a16="http://schemas.microsoft.com/office/drawing/2014/main" id="{86B52CA6-6E0F-485B-8158-6C3EEE0683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1748" y="3721849"/>
            <a:ext cx="857251" cy="8064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Line 97">
            <a:extLst>
              <a:ext uri="{FF2B5EF4-FFF2-40B4-BE49-F238E27FC236}">
                <a16:creationId xmlns:a16="http://schemas.microsoft.com/office/drawing/2014/main" id="{6ACFF967-617B-49F1-8009-59103D623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9000" y="3704917"/>
            <a:ext cx="766233" cy="8085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 Box 98">
            <a:extLst>
              <a:ext uri="{FF2B5EF4-FFF2-40B4-BE49-F238E27FC236}">
                <a16:creationId xmlns:a16="http://schemas.microsoft.com/office/drawing/2014/main" id="{0A768F76-1015-4625-93ED-6BD2BEEB0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8069" y="452618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sp>
        <p:nvSpPr>
          <p:cNvPr id="105" name="Text Box 99">
            <a:extLst>
              <a:ext uri="{FF2B5EF4-FFF2-40B4-BE49-F238E27FC236}">
                <a16:creationId xmlns:a16="http://schemas.microsoft.com/office/drawing/2014/main" id="{5017690F-750F-4D89-A593-491676A6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9011" y="452618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106" name="Text Box 100">
            <a:extLst>
              <a:ext uri="{FF2B5EF4-FFF2-40B4-BE49-F238E27FC236}">
                <a16:creationId xmlns:a16="http://schemas.microsoft.com/office/drawing/2014/main" id="{B62ABC59-7479-49C4-9FEC-CDF3FEE98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9911" y="452618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</a:p>
        </p:txBody>
      </p:sp>
      <p:sp>
        <p:nvSpPr>
          <p:cNvPr id="107" name="Text Box 101">
            <a:extLst>
              <a:ext uri="{FF2B5EF4-FFF2-40B4-BE49-F238E27FC236}">
                <a16:creationId xmlns:a16="http://schemas.microsoft.com/office/drawing/2014/main" id="{6309E770-F4CB-4963-B3E2-2B82B2A67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3463" y="4541000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108" name="Line 102">
            <a:extLst>
              <a:ext uri="{FF2B5EF4-FFF2-40B4-BE49-F238E27FC236}">
                <a16:creationId xmlns:a16="http://schemas.microsoft.com/office/drawing/2014/main" id="{2AF5E1C0-A63F-4D29-8EB1-28F74920F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1515" y="4532533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Line 103">
            <a:extLst>
              <a:ext uri="{FF2B5EF4-FFF2-40B4-BE49-F238E27FC236}">
                <a16:creationId xmlns:a16="http://schemas.microsoft.com/office/drawing/2014/main" id="{2E3AE10D-D87E-4A23-ADB5-F2A5220E5F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50832" y="3622367"/>
            <a:ext cx="804333" cy="8911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Line 104">
            <a:extLst>
              <a:ext uri="{FF2B5EF4-FFF2-40B4-BE49-F238E27FC236}">
                <a16:creationId xmlns:a16="http://schemas.microsoft.com/office/drawing/2014/main" id="{8B33026A-6AC7-47BB-8623-4BF9BF777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5166" y="3607550"/>
            <a:ext cx="819149" cy="9207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Line 105">
            <a:extLst>
              <a:ext uri="{FF2B5EF4-FFF2-40B4-BE49-F238E27FC236}">
                <a16:creationId xmlns:a16="http://schemas.microsoft.com/office/drawing/2014/main" id="{C496678A-9EFD-41DD-B7CC-7386B8BC0A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5625" y="5076314"/>
            <a:ext cx="393700" cy="6921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Line 106">
            <a:extLst>
              <a:ext uri="{FF2B5EF4-FFF2-40B4-BE49-F238E27FC236}">
                <a16:creationId xmlns:a16="http://schemas.microsoft.com/office/drawing/2014/main" id="{2A05017B-7544-448F-BC7E-3FD4D07C2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6257" y="5127114"/>
            <a:ext cx="429683" cy="6413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ine 107">
            <a:extLst>
              <a:ext uri="{FF2B5EF4-FFF2-40B4-BE49-F238E27FC236}">
                <a16:creationId xmlns:a16="http://schemas.microsoft.com/office/drawing/2014/main" id="{8B82224E-F10B-4449-8E34-5680D78B73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1225" y="5127114"/>
            <a:ext cx="410633" cy="6265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Line 108">
            <a:extLst>
              <a:ext uri="{FF2B5EF4-FFF2-40B4-BE49-F238E27FC236}">
                <a16:creationId xmlns:a16="http://schemas.microsoft.com/office/drawing/2014/main" id="{8BA1AF16-8475-44C0-9044-A4C9D18A4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7841" y="5127114"/>
            <a:ext cx="427567" cy="6413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Line 109">
            <a:extLst>
              <a:ext uri="{FF2B5EF4-FFF2-40B4-BE49-F238E27FC236}">
                <a16:creationId xmlns:a16="http://schemas.microsoft.com/office/drawing/2014/main" id="{ACE8A998-B006-4C3B-83FE-068650C691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73758" y="5076314"/>
            <a:ext cx="391583" cy="6921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Line 110">
            <a:extLst>
              <a:ext uri="{FF2B5EF4-FFF2-40B4-BE49-F238E27FC236}">
                <a16:creationId xmlns:a16="http://schemas.microsoft.com/office/drawing/2014/main" id="{0A5E1E80-DB85-49F5-9707-EB0B66A48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4391" y="5093247"/>
            <a:ext cx="444500" cy="660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Line 111">
            <a:extLst>
              <a:ext uri="{FF2B5EF4-FFF2-40B4-BE49-F238E27FC236}">
                <a16:creationId xmlns:a16="http://schemas.microsoft.com/office/drawing/2014/main" id="{BD2D225B-96A4-4656-BFF4-A4B7CC3FB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7240" y="5127114"/>
            <a:ext cx="391584" cy="6413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Line 112">
            <a:extLst>
              <a:ext uri="{FF2B5EF4-FFF2-40B4-BE49-F238E27FC236}">
                <a16:creationId xmlns:a16="http://schemas.microsoft.com/office/drawing/2014/main" id="{9199A21C-AB2F-4C02-97CB-1D4533A43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6925" y="5144047"/>
            <a:ext cx="427567" cy="6244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Line 113">
            <a:extLst>
              <a:ext uri="{FF2B5EF4-FFF2-40B4-BE49-F238E27FC236}">
                <a16:creationId xmlns:a16="http://schemas.microsoft.com/office/drawing/2014/main" id="{F0B6F7D2-D522-4942-BF5C-EA57A982D2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97349" y="5061496"/>
            <a:ext cx="534009" cy="6942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Line 114">
            <a:extLst>
              <a:ext uri="{FF2B5EF4-FFF2-40B4-BE49-F238E27FC236}">
                <a16:creationId xmlns:a16="http://schemas.microsoft.com/office/drawing/2014/main" id="{43A54C43-E01E-4502-A1CE-CA3C2533E4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1357" y="5093247"/>
            <a:ext cx="355600" cy="675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Line 115">
            <a:extLst>
              <a:ext uri="{FF2B5EF4-FFF2-40B4-BE49-F238E27FC236}">
                <a16:creationId xmlns:a16="http://schemas.microsoft.com/office/drawing/2014/main" id="{64487702-FB9E-4A0A-A927-98CB213E4B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46324" y="5076314"/>
            <a:ext cx="355600" cy="6921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Line 116">
            <a:extLst>
              <a:ext uri="{FF2B5EF4-FFF2-40B4-BE49-F238E27FC236}">
                <a16:creationId xmlns:a16="http://schemas.microsoft.com/office/drawing/2014/main" id="{20BFE567-5897-456B-9C6C-05EEC5643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56959" y="5044564"/>
            <a:ext cx="175075" cy="6773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Group 117">
            <a:extLst>
              <a:ext uri="{FF2B5EF4-FFF2-40B4-BE49-F238E27FC236}">
                <a16:creationId xmlns:a16="http://schemas.microsoft.com/office/drawing/2014/main" id="{84BEC729-0349-439E-98AC-B46FC76793FD}"/>
              </a:ext>
            </a:extLst>
          </p:cNvPr>
          <p:cNvGrpSpPr/>
          <p:nvPr/>
        </p:nvGrpSpPr>
        <p:grpSpPr bwMode="auto">
          <a:xfrm>
            <a:off x="-29936" y="5050917"/>
            <a:ext cx="1357040" cy="1403351"/>
            <a:chOff x="101" y="3254"/>
            <a:chExt cx="592" cy="663"/>
          </a:xfrm>
        </p:grpSpPr>
        <p:sp>
          <p:nvSpPr>
            <p:cNvPr id="124" name="Text Box 118">
              <a:extLst>
                <a:ext uri="{FF2B5EF4-FFF2-40B4-BE49-F238E27FC236}">
                  <a16:creationId xmlns:a16="http://schemas.microsoft.com/office/drawing/2014/main" id="{5596AFDE-44CD-4209-8500-6AE6223FD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" y="3586"/>
              <a:ext cx="241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" name="Text Box 119">
              <a:extLst>
                <a:ext uri="{FF2B5EF4-FFF2-40B4-BE49-F238E27FC236}">
                  <a16:creationId xmlns:a16="http://schemas.microsoft.com/office/drawing/2014/main" id="{EE0E1827-4746-4961-9C61-B2D718AF4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" y="358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26" name="Line 120">
              <a:extLst>
                <a:ext uri="{FF2B5EF4-FFF2-40B4-BE49-F238E27FC236}">
                  <a16:creationId xmlns:a16="http://schemas.microsoft.com/office/drawing/2014/main" id="{DBE05CE9-4AAE-47DF-A346-219726094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" y="3254"/>
              <a:ext cx="226" cy="3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Line 121">
              <a:extLst>
                <a:ext uri="{FF2B5EF4-FFF2-40B4-BE49-F238E27FC236}">
                  <a16:creationId xmlns:a16="http://schemas.microsoft.com/office/drawing/2014/main" id="{0E946B95-0CB5-434A-8AA8-FD15BA5CF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" y="3261"/>
              <a:ext cx="125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Line 122">
              <a:extLst>
                <a:ext uri="{FF2B5EF4-FFF2-40B4-BE49-F238E27FC236}">
                  <a16:creationId xmlns:a16="http://schemas.microsoft.com/office/drawing/2014/main" id="{7EA57C7F-9DCA-4249-867B-45E34EBF5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" y="3589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Line 123">
              <a:extLst>
                <a:ext uri="{FF2B5EF4-FFF2-40B4-BE49-F238E27FC236}">
                  <a16:creationId xmlns:a16="http://schemas.microsoft.com/office/drawing/2014/main" id="{60F35529-8F95-4575-8693-E8BCF9411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" y="3571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Text Box 124">
            <a:extLst>
              <a:ext uri="{FF2B5EF4-FFF2-40B4-BE49-F238E27FC236}">
                <a16:creationId xmlns:a16="http://schemas.microsoft.com/office/drawing/2014/main" id="{BA12A9BC-E6C0-475F-881F-4C4DB188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332" y="5763952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131" name="Text Box 125">
            <a:extLst>
              <a:ext uri="{FF2B5EF4-FFF2-40B4-BE49-F238E27FC236}">
                <a16:creationId xmlns:a16="http://schemas.microsoft.com/office/drawing/2014/main" id="{24F4D480-0E0D-4130-B7A8-E3B5A3EC9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772" y="5763952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132" name="Line 126">
            <a:extLst>
              <a:ext uri="{FF2B5EF4-FFF2-40B4-BE49-F238E27FC236}">
                <a16:creationId xmlns:a16="http://schemas.microsoft.com/office/drawing/2014/main" id="{78CDF31F-941F-4E31-BF22-21C0C1AB4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4191" y="5093247"/>
            <a:ext cx="518583" cy="675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Line 127">
            <a:extLst>
              <a:ext uri="{FF2B5EF4-FFF2-40B4-BE49-F238E27FC236}">
                <a16:creationId xmlns:a16="http://schemas.microsoft.com/office/drawing/2014/main" id="{9778E694-B50F-481A-BB30-0162DFED0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824" y="5076314"/>
            <a:ext cx="372533" cy="6773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Line 128">
            <a:extLst>
              <a:ext uri="{FF2B5EF4-FFF2-40B4-BE49-F238E27FC236}">
                <a16:creationId xmlns:a16="http://schemas.microsoft.com/office/drawing/2014/main" id="{8024A999-89E8-4429-B04E-05F2B145A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3295" y="57853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Line 129">
            <a:extLst>
              <a:ext uri="{FF2B5EF4-FFF2-40B4-BE49-F238E27FC236}">
                <a16:creationId xmlns:a16="http://schemas.microsoft.com/office/drawing/2014/main" id="{CA5EE379-DD95-477E-BA7A-7DD0A031F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545" y="5758488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Line 130">
            <a:extLst>
              <a:ext uri="{FF2B5EF4-FFF2-40B4-BE49-F238E27FC236}">
                <a16:creationId xmlns:a16="http://schemas.microsoft.com/office/drawing/2014/main" id="{46D8513F-19A2-4BB1-AADC-9ED3BD358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997" y="5768463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Line 131">
            <a:extLst>
              <a:ext uri="{FF2B5EF4-FFF2-40B4-BE49-F238E27FC236}">
                <a16:creationId xmlns:a16="http://schemas.microsoft.com/office/drawing/2014/main" id="{8E7B71D3-30B9-4F62-99FE-6506BDF53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1871" y="57853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Line 132">
            <a:extLst>
              <a:ext uri="{FF2B5EF4-FFF2-40B4-BE49-F238E27FC236}">
                <a16:creationId xmlns:a16="http://schemas.microsoft.com/office/drawing/2014/main" id="{7E648AF0-2631-4D61-8BCE-29089EAB33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248" y="57853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Line 133">
            <a:extLst>
              <a:ext uri="{FF2B5EF4-FFF2-40B4-BE49-F238E27FC236}">
                <a16:creationId xmlns:a16="http://schemas.microsoft.com/office/drawing/2014/main" id="{92AD40A0-F084-46CC-A579-C51F643C8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2473" y="5768463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Line 134">
            <a:extLst>
              <a:ext uri="{FF2B5EF4-FFF2-40B4-BE49-F238E27FC236}">
                <a16:creationId xmlns:a16="http://schemas.microsoft.com/office/drawing/2014/main" id="{40F27C09-0B61-4C49-89FB-225F75371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8375" y="57472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Line 135">
            <a:extLst>
              <a:ext uri="{FF2B5EF4-FFF2-40B4-BE49-F238E27FC236}">
                <a16:creationId xmlns:a16="http://schemas.microsoft.com/office/drawing/2014/main" id="{7320EAB9-C812-4DA4-B04E-B9325FBAB7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5699" y="57472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Line 136">
            <a:extLst>
              <a:ext uri="{FF2B5EF4-FFF2-40B4-BE49-F238E27FC236}">
                <a16:creationId xmlns:a16="http://schemas.microsoft.com/office/drawing/2014/main" id="{249A7AC8-EAEE-46C2-97A0-29392393AB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1600" y="57472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Line 137">
            <a:extLst>
              <a:ext uri="{FF2B5EF4-FFF2-40B4-BE49-F238E27FC236}">
                <a16:creationId xmlns:a16="http://schemas.microsoft.com/office/drawing/2014/main" id="{11045D33-EB2A-4B55-AF3C-60FB5AA29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6495" y="5779592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Line 138">
            <a:extLst>
              <a:ext uri="{FF2B5EF4-FFF2-40B4-BE49-F238E27FC236}">
                <a16:creationId xmlns:a16="http://schemas.microsoft.com/office/drawing/2014/main" id="{09B658CF-C186-41DB-AA8A-03C6CF9D1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76400" y="5779592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Line 139">
            <a:extLst>
              <a:ext uri="{FF2B5EF4-FFF2-40B4-BE49-F238E27FC236}">
                <a16:creationId xmlns:a16="http://schemas.microsoft.com/office/drawing/2014/main" id="{347B856B-887C-4E84-8162-362FF858B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5165" y="57218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Line 140">
            <a:extLst>
              <a:ext uri="{FF2B5EF4-FFF2-40B4-BE49-F238E27FC236}">
                <a16:creationId xmlns:a16="http://schemas.microsoft.com/office/drawing/2014/main" id="{B531CF89-F98E-4F09-A2D4-DFB78AC71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66640" y="5747296"/>
            <a:ext cx="0" cy="694267"/>
          </a:xfrm>
          <a:prstGeom prst="line">
            <a:avLst/>
          </a:prstGeom>
          <a:noFill/>
          <a:ln w="57150">
            <a:solidFill>
              <a:srgbClr val="CC33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4">
            <a:extLst>
              <a:ext uri="{FF2B5EF4-FFF2-40B4-BE49-F238E27FC236}">
                <a16:creationId xmlns:a16="http://schemas.microsoft.com/office/drawing/2014/main" id="{56F33E30-B99C-48A0-AE9A-C97BA5087C78}"/>
              </a:ext>
            </a:extLst>
          </p:cNvPr>
          <p:cNvSpPr/>
          <p:nvPr/>
        </p:nvSpPr>
        <p:spPr>
          <a:xfrm>
            <a:off x="0" y="-221165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 – VÍ DỤ</a:t>
            </a:r>
          </a:p>
        </p:txBody>
      </p:sp>
    </p:spTree>
    <p:extLst>
      <p:ext uri="{BB962C8B-B14F-4D97-AF65-F5344CB8AC3E}">
        <p14:creationId xmlns:p14="http://schemas.microsoft.com/office/powerpoint/2010/main" val="27179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1010" y="552823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6" name="Group 3">
            <a:extLst>
              <a:ext uri="{FF2B5EF4-FFF2-40B4-BE49-F238E27FC236}">
                <a16:creationId xmlns:a16="http://schemas.microsoft.com/office/drawing/2014/main" id="{04437396-BA14-4466-884D-5009559F1B86}"/>
              </a:ext>
            </a:extLst>
          </p:cNvPr>
          <p:cNvGrpSpPr/>
          <p:nvPr/>
        </p:nvGrpSpPr>
        <p:grpSpPr bwMode="auto">
          <a:xfrm>
            <a:off x="178278" y="849894"/>
            <a:ext cx="6064249" cy="421217"/>
            <a:chOff x="182" y="833"/>
            <a:chExt cx="2644" cy="199"/>
          </a:xfrm>
        </p:grpSpPr>
        <p:sp>
          <p:nvSpPr>
            <p:cNvPr id="147" name="Text Box 4">
              <a:extLst>
                <a:ext uri="{FF2B5EF4-FFF2-40B4-BE49-F238E27FC236}">
                  <a16:creationId xmlns:a16="http://schemas.microsoft.com/office/drawing/2014/main" id="{D4E6B7F1-337E-4932-81D3-5CC46A216B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48" name="Text Box 5">
              <a:extLst>
                <a:ext uri="{FF2B5EF4-FFF2-40B4-BE49-F238E27FC236}">
                  <a16:creationId xmlns:a16="http://schemas.microsoft.com/office/drawing/2014/main" id="{F04C40F9-4492-4EFD-BA98-391C5277B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49" name="Text Box 6">
              <a:extLst>
                <a:ext uri="{FF2B5EF4-FFF2-40B4-BE49-F238E27FC236}">
                  <a16:creationId xmlns:a16="http://schemas.microsoft.com/office/drawing/2014/main" id="{919C6217-7CF3-411F-B0DB-0C723ABF4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150" name="Text Box 7">
              <a:extLst>
                <a:ext uri="{FF2B5EF4-FFF2-40B4-BE49-F238E27FC236}">
                  <a16:creationId xmlns:a16="http://schemas.microsoft.com/office/drawing/2014/main" id="{F8034930-97BB-4458-AA84-CD8E5B8FD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154" name="Text Box 8">
              <a:extLst>
                <a:ext uri="{FF2B5EF4-FFF2-40B4-BE49-F238E27FC236}">
                  <a16:creationId xmlns:a16="http://schemas.microsoft.com/office/drawing/2014/main" id="{71677D24-6E57-4558-9A9F-BC7307270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0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155" name="Text Box 9">
              <a:extLst>
                <a:ext uri="{FF2B5EF4-FFF2-40B4-BE49-F238E27FC236}">
                  <a16:creationId xmlns:a16="http://schemas.microsoft.com/office/drawing/2014/main" id="{19C11B86-4E48-4003-A797-1255063A7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56" name="Text Box 10">
              <a:extLst>
                <a:ext uri="{FF2B5EF4-FFF2-40B4-BE49-F238E27FC236}">
                  <a16:creationId xmlns:a16="http://schemas.microsoft.com/office/drawing/2014/main" id="{34EA0821-8508-4D23-97FB-B286B527A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157" name="Text Box 11">
              <a:extLst>
                <a:ext uri="{FF2B5EF4-FFF2-40B4-BE49-F238E27FC236}">
                  <a16:creationId xmlns:a16="http://schemas.microsoft.com/office/drawing/2014/main" id="{EFE8A2B4-2E4B-4335-BA9E-A81CBACFB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833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</p:grpSp>
      <p:grpSp>
        <p:nvGrpSpPr>
          <p:cNvPr id="158" name="Group 12">
            <a:extLst>
              <a:ext uri="{FF2B5EF4-FFF2-40B4-BE49-F238E27FC236}">
                <a16:creationId xmlns:a16="http://schemas.microsoft.com/office/drawing/2014/main" id="{06845D14-A95C-485C-86F4-EC9376A6E1C9}"/>
              </a:ext>
            </a:extLst>
          </p:cNvPr>
          <p:cNvGrpSpPr/>
          <p:nvPr/>
        </p:nvGrpSpPr>
        <p:grpSpPr bwMode="auto">
          <a:xfrm>
            <a:off x="-16456" y="1489125"/>
            <a:ext cx="3185583" cy="1250951"/>
            <a:chOff x="97" y="1135"/>
            <a:chExt cx="1389" cy="591"/>
          </a:xfrm>
        </p:grpSpPr>
        <p:sp>
          <p:nvSpPr>
            <p:cNvPr id="159" name="Text Box 13">
              <a:extLst>
                <a:ext uri="{FF2B5EF4-FFF2-40B4-BE49-F238E27FC236}">
                  <a16:creationId xmlns:a16="http://schemas.microsoft.com/office/drawing/2014/main" id="{E50039B0-9B75-4EF4-B9E6-502EC5D30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" y="152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60" name="Text Box 14">
              <a:extLst>
                <a:ext uri="{FF2B5EF4-FFF2-40B4-BE49-F238E27FC236}">
                  <a16:creationId xmlns:a16="http://schemas.microsoft.com/office/drawing/2014/main" id="{8F562C69-2CE2-4E21-BAA9-59073C195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" y="152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61" name="Text Box 15">
              <a:extLst>
                <a:ext uri="{FF2B5EF4-FFF2-40B4-BE49-F238E27FC236}">
                  <a16:creationId xmlns:a16="http://schemas.microsoft.com/office/drawing/2014/main" id="{52FA3C86-ED55-45A7-AFA2-40AB86C09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152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162" name="Text Box 16">
              <a:extLst>
                <a:ext uri="{FF2B5EF4-FFF2-40B4-BE49-F238E27FC236}">
                  <a16:creationId xmlns:a16="http://schemas.microsoft.com/office/drawing/2014/main" id="{AA3E8133-93CF-4D6E-AC84-291EA9A08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" y="152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163" name="Line 17">
              <a:extLst>
                <a:ext uri="{FF2B5EF4-FFF2-40B4-BE49-F238E27FC236}">
                  <a16:creationId xmlns:a16="http://schemas.microsoft.com/office/drawing/2014/main" id="{8824F622-6CF1-4332-AAAB-1973D285BC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" y="1135"/>
              <a:ext cx="739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Group 18">
            <a:extLst>
              <a:ext uri="{FF2B5EF4-FFF2-40B4-BE49-F238E27FC236}">
                <a16:creationId xmlns:a16="http://schemas.microsoft.com/office/drawing/2014/main" id="{64CFEF01-24C0-4114-9AFB-27F2DD1C9A64}"/>
              </a:ext>
            </a:extLst>
          </p:cNvPr>
          <p:cNvGrpSpPr/>
          <p:nvPr/>
        </p:nvGrpSpPr>
        <p:grpSpPr bwMode="auto">
          <a:xfrm>
            <a:off x="3088694" y="1522992"/>
            <a:ext cx="3086100" cy="1502833"/>
            <a:chOff x="1451" y="1151"/>
            <a:chExt cx="1346" cy="710"/>
          </a:xfrm>
        </p:grpSpPr>
        <p:sp>
          <p:nvSpPr>
            <p:cNvPr id="165" name="Text Box 19">
              <a:extLst>
                <a:ext uri="{FF2B5EF4-FFF2-40B4-BE49-F238E27FC236}">
                  <a16:creationId xmlns:a16="http://schemas.microsoft.com/office/drawing/2014/main" id="{7CA58920-3137-462A-824B-9A0EB6856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1" y="1520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166" name="Text Box 20">
              <a:extLst>
                <a:ext uri="{FF2B5EF4-FFF2-40B4-BE49-F238E27FC236}">
                  <a16:creationId xmlns:a16="http://schemas.microsoft.com/office/drawing/2014/main" id="{D522E632-C166-42BF-A33C-7CC3BAED8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" y="1520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67" name="Text Box 21">
              <a:extLst>
                <a:ext uri="{FF2B5EF4-FFF2-40B4-BE49-F238E27FC236}">
                  <a16:creationId xmlns:a16="http://schemas.microsoft.com/office/drawing/2014/main" id="{12D16AAF-28A1-4BD0-B941-A46DDB4D8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5" y="1520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168" name="Text Box 22">
              <a:extLst>
                <a:ext uri="{FF2B5EF4-FFF2-40B4-BE49-F238E27FC236}">
                  <a16:creationId xmlns:a16="http://schemas.microsoft.com/office/drawing/2014/main" id="{FFDABABD-7B92-4660-B35F-2C1D157B9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" y="1520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169" name="Line 23">
              <a:extLst>
                <a:ext uri="{FF2B5EF4-FFF2-40B4-BE49-F238E27FC236}">
                  <a16:creationId xmlns:a16="http://schemas.microsoft.com/office/drawing/2014/main" id="{9BC031CF-CB7E-4AE7-9B78-0B7D4741B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1533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Line 24">
              <a:extLst>
                <a:ext uri="{FF2B5EF4-FFF2-40B4-BE49-F238E27FC236}">
                  <a16:creationId xmlns:a16="http://schemas.microsoft.com/office/drawing/2014/main" id="{1B6966FF-1BC9-4FAA-865F-E51ECD552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9" y="1151"/>
              <a:ext cx="654" cy="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Group 25">
            <a:extLst>
              <a:ext uri="{FF2B5EF4-FFF2-40B4-BE49-F238E27FC236}">
                <a16:creationId xmlns:a16="http://schemas.microsoft.com/office/drawing/2014/main" id="{7DF83A56-41C8-412E-932B-3F3FA957E472}"/>
              </a:ext>
            </a:extLst>
          </p:cNvPr>
          <p:cNvGrpSpPr/>
          <p:nvPr/>
        </p:nvGrpSpPr>
        <p:grpSpPr bwMode="auto">
          <a:xfrm>
            <a:off x="19682" y="2972909"/>
            <a:ext cx="1437063" cy="1464734"/>
            <a:chOff x="113" y="1836"/>
            <a:chExt cx="626" cy="692"/>
          </a:xfrm>
        </p:grpSpPr>
        <p:sp>
          <p:nvSpPr>
            <p:cNvPr id="172" name="Text Box 26">
              <a:extLst>
                <a:ext uri="{FF2B5EF4-FFF2-40B4-BE49-F238E27FC236}">
                  <a16:creationId xmlns:a16="http://schemas.microsoft.com/office/drawing/2014/main" id="{5573901F-1B56-4BDD-ADDF-9D9FDEFCB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2207"/>
              <a:ext cx="26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73" name="Text Box 27">
              <a:extLst>
                <a:ext uri="{FF2B5EF4-FFF2-40B4-BE49-F238E27FC236}">
                  <a16:creationId xmlns:a16="http://schemas.microsoft.com/office/drawing/2014/main" id="{372E4900-1A40-402A-8174-EBDF0DAFA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20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74" name="Line 28">
              <a:extLst>
                <a:ext uri="{FF2B5EF4-FFF2-40B4-BE49-F238E27FC236}">
                  <a16:creationId xmlns:a16="http://schemas.microsoft.com/office/drawing/2014/main" id="{C5C0FDA1-D2B7-48DD-A526-D8A055D6B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" y="2200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Line 29">
              <a:extLst>
                <a:ext uri="{FF2B5EF4-FFF2-40B4-BE49-F238E27FC236}">
                  <a16:creationId xmlns:a16="http://schemas.microsoft.com/office/drawing/2014/main" id="{3E06B2FF-67C1-4B0D-879E-C72BCBC7F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" y="1836"/>
              <a:ext cx="373" cy="3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6" name="Group 30">
            <a:extLst>
              <a:ext uri="{FF2B5EF4-FFF2-40B4-BE49-F238E27FC236}">
                <a16:creationId xmlns:a16="http://schemas.microsoft.com/office/drawing/2014/main" id="{CE5E7D21-6694-4157-8679-9D29F53C2986}"/>
              </a:ext>
            </a:extLst>
          </p:cNvPr>
          <p:cNvGrpSpPr/>
          <p:nvPr/>
        </p:nvGrpSpPr>
        <p:grpSpPr bwMode="auto">
          <a:xfrm>
            <a:off x="1437694" y="2972905"/>
            <a:ext cx="1553633" cy="1206500"/>
            <a:chOff x="731" y="1836"/>
            <a:chExt cx="678" cy="570"/>
          </a:xfrm>
        </p:grpSpPr>
        <p:sp>
          <p:nvSpPr>
            <p:cNvPr id="177" name="Text Box 31">
              <a:extLst>
                <a:ext uri="{FF2B5EF4-FFF2-40B4-BE49-F238E27FC236}">
                  <a16:creationId xmlns:a16="http://schemas.microsoft.com/office/drawing/2014/main" id="{5B86E9B1-CA2E-4785-8F5A-9F7A4E8C4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20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178" name="Text Box 32">
              <a:extLst>
                <a:ext uri="{FF2B5EF4-FFF2-40B4-BE49-F238E27FC236}">
                  <a16:creationId xmlns:a16="http://schemas.microsoft.com/office/drawing/2014/main" id="{7C8AFE9C-F833-497A-B899-13388A408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2207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179" name="Line 33">
              <a:extLst>
                <a:ext uri="{FF2B5EF4-FFF2-40B4-BE49-F238E27FC236}">
                  <a16:creationId xmlns:a16="http://schemas.microsoft.com/office/drawing/2014/main" id="{D798CB1C-8D9B-4B59-80BD-F9B12BEDF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" y="1836"/>
              <a:ext cx="374" cy="3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Group 34">
            <a:extLst>
              <a:ext uri="{FF2B5EF4-FFF2-40B4-BE49-F238E27FC236}">
                <a16:creationId xmlns:a16="http://schemas.microsoft.com/office/drawing/2014/main" id="{A5F70129-9787-4521-84DD-E17876D9DFF6}"/>
              </a:ext>
            </a:extLst>
          </p:cNvPr>
          <p:cNvGrpSpPr/>
          <p:nvPr/>
        </p:nvGrpSpPr>
        <p:grpSpPr bwMode="auto">
          <a:xfrm>
            <a:off x="3109860" y="2939041"/>
            <a:ext cx="1557867" cy="1496484"/>
            <a:chOff x="1460" y="1820"/>
            <a:chExt cx="680" cy="707"/>
          </a:xfrm>
        </p:grpSpPr>
        <p:sp>
          <p:nvSpPr>
            <p:cNvPr id="181" name="Line 35">
              <a:extLst>
                <a:ext uri="{FF2B5EF4-FFF2-40B4-BE49-F238E27FC236}">
                  <a16:creationId xmlns:a16="http://schemas.microsoft.com/office/drawing/2014/main" id="{0AB3296F-E859-4A3B-B9B9-CCD7A9EDF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0" y="1820"/>
              <a:ext cx="350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Text Box 36">
              <a:extLst>
                <a:ext uri="{FF2B5EF4-FFF2-40B4-BE49-F238E27FC236}">
                  <a16:creationId xmlns:a16="http://schemas.microsoft.com/office/drawing/2014/main" id="{08AAF1E6-2B17-43A5-853B-04C75D6C8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0" y="2208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183" name="Text Box 37">
              <a:extLst>
                <a:ext uri="{FF2B5EF4-FFF2-40B4-BE49-F238E27FC236}">
                  <a16:creationId xmlns:a16="http://schemas.microsoft.com/office/drawing/2014/main" id="{44E1F231-7EEB-4BD8-AB8B-B3A6FE90B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2208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84" name="Line 38">
              <a:extLst>
                <a:ext uri="{FF2B5EF4-FFF2-40B4-BE49-F238E27FC236}">
                  <a16:creationId xmlns:a16="http://schemas.microsoft.com/office/drawing/2014/main" id="{04083276-5134-4469-B7B0-DBA0A12B4C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2199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5" name="Group 39">
            <a:extLst>
              <a:ext uri="{FF2B5EF4-FFF2-40B4-BE49-F238E27FC236}">
                <a16:creationId xmlns:a16="http://schemas.microsoft.com/office/drawing/2014/main" id="{ED0C6130-478E-43C0-9CE9-B2C97737D141}"/>
              </a:ext>
            </a:extLst>
          </p:cNvPr>
          <p:cNvGrpSpPr/>
          <p:nvPr/>
        </p:nvGrpSpPr>
        <p:grpSpPr bwMode="auto">
          <a:xfrm>
            <a:off x="4686777" y="2972910"/>
            <a:ext cx="1444793" cy="1208617"/>
            <a:chOff x="2148" y="1836"/>
            <a:chExt cx="630" cy="571"/>
          </a:xfrm>
        </p:grpSpPr>
        <p:sp>
          <p:nvSpPr>
            <p:cNvPr id="186" name="Text Box 40">
              <a:extLst>
                <a:ext uri="{FF2B5EF4-FFF2-40B4-BE49-F238E27FC236}">
                  <a16:creationId xmlns:a16="http://schemas.microsoft.com/office/drawing/2014/main" id="{77158106-A48C-4A17-A2F5-F4973C972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" y="2208"/>
              <a:ext cx="32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187" name="Text Box 41">
              <a:extLst>
                <a:ext uri="{FF2B5EF4-FFF2-40B4-BE49-F238E27FC236}">
                  <a16:creationId xmlns:a16="http://schemas.microsoft.com/office/drawing/2014/main" id="{6C6F94E1-0B4B-465C-8F28-9DD6381B7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" y="2208"/>
              <a:ext cx="291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188" name="Line 42">
              <a:extLst>
                <a:ext uri="{FF2B5EF4-FFF2-40B4-BE49-F238E27FC236}">
                  <a16:creationId xmlns:a16="http://schemas.microsoft.com/office/drawing/2014/main" id="{200DC50C-3019-41D8-8C31-CE08618DE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1836"/>
              <a:ext cx="358" cy="3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Group 43">
            <a:extLst>
              <a:ext uri="{FF2B5EF4-FFF2-40B4-BE49-F238E27FC236}">
                <a16:creationId xmlns:a16="http://schemas.microsoft.com/office/drawing/2014/main" id="{A2965293-AD14-4D1D-B308-F16B55F190A0}"/>
              </a:ext>
            </a:extLst>
          </p:cNvPr>
          <p:cNvGrpSpPr/>
          <p:nvPr/>
        </p:nvGrpSpPr>
        <p:grpSpPr bwMode="auto">
          <a:xfrm>
            <a:off x="635477" y="4355094"/>
            <a:ext cx="592759" cy="1109133"/>
            <a:chOff x="381" y="2489"/>
            <a:chExt cx="259" cy="524"/>
          </a:xfrm>
        </p:grpSpPr>
        <p:sp>
          <p:nvSpPr>
            <p:cNvPr id="190" name="Text Box 44">
              <a:extLst>
                <a:ext uri="{FF2B5EF4-FFF2-40B4-BE49-F238E27FC236}">
                  <a16:creationId xmlns:a16="http://schemas.microsoft.com/office/drawing/2014/main" id="{16BF3AD3-4B2E-4D7C-ACB8-EB3C6342A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" y="2814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191" name="Line 45">
              <a:extLst>
                <a:ext uri="{FF2B5EF4-FFF2-40B4-BE49-F238E27FC236}">
                  <a16:creationId xmlns:a16="http://schemas.microsoft.com/office/drawing/2014/main" id="{B351BB36-641D-45E9-BE82-BC5774362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" y="2489"/>
              <a:ext cx="125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Group 46">
            <a:extLst>
              <a:ext uri="{FF2B5EF4-FFF2-40B4-BE49-F238E27FC236}">
                <a16:creationId xmlns:a16="http://schemas.microsoft.com/office/drawing/2014/main" id="{A1BDEB9B-9D21-459E-95DE-B3E2D2DB5669}"/>
              </a:ext>
            </a:extLst>
          </p:cNvPr>
          <p:cNvGrpSpPr/>
          <p:nvPr/>
        </p:nvGrpSpPr>
        <p:grpSpPr bwMode="auto">
          <a:xfrm>
            <a:off x="-46001" y="4340274"/>
            <a:ext cx="681479" cy="1403351"/>
            <a:chOff x="84" y="2482"/>
            <a:chExt cx="297" cy="663"/>
          </a:xfrm>
        </p:grpSpPr>
        <p:sp>
          <p:nvSpPr>
            <p:cNvPr id="193" name="Text Box 47">
              <a:extLst>
                <a:ext uri="{FF2B5EF4-FFF2-40B4-BE49-F238E27FC236}">
                  <a16:creationId xmlns:a16="http://schemas.microsoft.com/office/drawing/2014/main" id="{5E985D12-18DC-4477-A89B-CCE69C116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" y="2814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94" name="Line 48">
              <a:extLst>
                <a:ext uri="{FF2B5EF4-FFF2-40B4-BE49-F238E27FC236}">
                  <a16:creationId xmlns:a16="http://schemas.microsoft.com/office/drawing/2014/main" id="{4B656486-12EE-4CCF-B87F-0B5EBDB2FA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" y="2482"/>
              <a:ext cx="226" cy="3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Line 49">
              <a:extLst>
                <a:ext uri="{FF2B5EF4-FFF2-40B4-BE49-F238E27FC236}">
                  <a16:creationId xmlns:a16="http://schemas.microsoft.com/office/drawing/2014/main" id="{852E429F-F1B5-4EF8-852A-B1696ABE3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" y="2817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6" name="Group 50">
            <a:extLst>
              <a:ext uri="{FF2B5EF4-FFF2-40B4-BE49-F238E27FC236}">
                <a16:creationId xmlns:a16="http://schemas.microsoft.com/office/drawing/2014/main" id="{1E0838A8-B902-476A-8509-B1AE9B949FB9}"/>
              </a:ext>
            </a:extLst>
          </p:cNvPr>
          <p:cNvGrpSpPr/>
          <p:nvPr/>
        </p:nvGrpSpPr>
        <p:grpSpPr bwMode="auto">
          <a:xfrm>
            <a:off x="2242026" y="4355094"/>
            <a:ext cx="630881" cy="1109133"/>
            <a:chOff x="1082" y="2489"/>
            <a:chExt cx="275" cy="524"/>
          </a:xfrm>
        </p:grpSpPr>
        <p:sp>
          <p:nvSpPr>
            <p:cNvPr id="197" name="Text Box 51">
              <a:extLst>
                <a:ext uri="{FF2B5EF4-FFF2-40B4-BE49-F238E27FC236}">
                  <a16:creationId xmlns:a16="http://schemas.microsoft.com/office/drawing/2014/main" id="{81EDBFA1-AE6D-4097-BA49-5CBAC1B78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2814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198" name="Line 52">
              <a:extLst>
                <a:ext uri="{FF2B5EF4-FFF2-40B4-BE49-F238E27FC236}">
                  <a16:creationId xmlns:a16="http://schemas.microsoft.com/office/drawing/2014/main" id="{9949ADD4-5C54-452C-AC87-B8C01EDA8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2" y="2489"/>
              <a:ext cx="163" cy="3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9" name="Group 53">
            <a:extLst>
              <a:ext uri="{FF2B5EF4-FFF2-40B4-BE49-F238E27FC236}">
                <a16:creationId xmlns:a16="http://schemas.microsoft.com/office/drawing/2014/main" id="{4984A016-5CAD-4029-9203-13E2D191F011}"/>
              </a:ext>
            </a:extLst>
          </p:cNvPr>
          <p:cNvGrpSpPr/>
          <p:nvPr/>
        </p:nvGrpSpPr>
        <p:grpSpPr bwMode="auto">
          <a:xfrm>
            <a:off x="1596649" y="4372024"/>
            <a:ext cx="628440" cy="1361016"/>
            <a:chOff x="800" y="2497"/>
            <a:chExt cx="274" cy="643"/>
          </a:xfrm>
        </p:grpSpPr>
        <p:sp>
          <p:nvSpPr>
            <p:cNvPr id="200" name="Text Box 54">
              <a:extLst>
                <a:ext uri="{FF2B5EF4-FFF2-40B4-BE49-F238E27FC236}">
                  <a16:creationId xmlns:a16="http://schemas.microsoft.com/office/drawing/2014/main" id="{1B67B245-BF7F-459C-91DE-8AF8F1ADC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" y="2814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201" name="Line 55">
              <a:extLst>
                <a:ext uri="{FF2B5EF4-FFF2-40B4-BE49-F238E27FC236}">
                  <a16:creationId xmlns:a16="http://schemas.microsoft.com/office/drawing/2014/main" id="{4BF0B018-FEBC-4DE6-9038-A490FA735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8" y="2497"/>
              <a:ext cx="226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Line 56">
              <a:extLst>
                <a:ext uri="{FF2B5EF4-FFF2-40B4-BE49-F238E27FC236}">
                  <a16:creationId xmlns:a16="http://schemas.microsoft.com/office/drawing/2014/main" id="{9CAB429F-AFE9-4B31-83B8-4F17B0F15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2812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" name="Group 57">
            <a:extLst>
              <a:ext uri="{FF2B5EF4-FFF2-40B4-BE49-F238E27FC236}">
                <a16:creationId xmlns:a16="http://schemas.microsoft.com/office/drawing/2014/main" id="{C536A10F-8772-445D-BB6F-63B3930D189B}"/>
              </a:ext>
            </a:extLst>
          </p:cNvPr>
          <p:cNvGrpSpPr/>
          <p:nvPr/>
        </p:nvGrpSpPr>
        <p:grpSpPr bwMode="auto">
          <a:xfrm>
            <a:off x="3848576" y="4405894"/>
            <a:ext cx="662546" cy="1058333"/>
            <a:chOff x="1782" y="2513"/>
            <a:chExt cx="289" cy="500"/>
          </a:xfrm>
        </p:grpSpPr>
        <p:sp>
          <p:nvSpPr>
            <p:cNvPr id="204" name="Text Box 58">
              <a:extLst>
                <a:ext uri="{FF2B5EF4-FFF2-40B4-BE49-F238E27FC236}">
                  <a16:creationId xmlns:a16="http://schemas.microsoft.com/office/drawing/2014/main" id="{F3A3201B-2553-4F49-9651-6CF78A23E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814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05" name="Line 59">
              <a:extLst>
                <a:ext uri="{FF2B5EF4-FFF2-40B4-BE49-F238E27FC236}">
                  <a16:creationId xmlns:a16="http://schemas.microsoft.com/office/drawing/2014/main" id="{4F58298B-5983-46F1-986E-7979DA72A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513"/>
              <a:ext cx="187" cy="3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6" name="Group 60">
            <a:extLst>
              <a:ext uri="{FF2B5EF4-FFF2-40B4-BE49-F238E27FC236}">
                <a16:creationId xmlns:a16="http://schemas.microsoft.com/office/drawing/2014/main" id="{36F5C0D2-F366-45A2-8E82-79321BA3E3F2}"/>
              </a:ext>
            </a:extLst>
          </p:cNvPr>
          <p:cNvGrpSpPr/>
          <p:nvPr/>
        </p:nvGrpSpPr>
        <p:grpSpPr bwMode="auto">
          <a:xfrm>
            <a:off x="3234887" y="4355092"/>
            <a:ext cx="632738" cy="1365249"/>
            <a:chOff x="1515" y="2489"/>
            <a:chExt cx="276" cy="645"/>
          </a:xfrm>
        </p:grpSpPr>
        <p:sp>
          <p:nvSpPr>
            <p:cNvPr id="207" name="Text Box 61">
              <a:extLst>
                <a:ext uri="{FF2B5EF4-FFF2-40B4-BE49-F238E27FC236}">
                  <a16:creationId xmlns:a16="http://schemas.microsoft.com/office/drawing/2014/main" id="{8CBD968D-1746-4388-B14E-30D531854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5" y="2814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208" name="Line 62">
              <a:extLst>
                <a:ext uri="{FF2B5EF4-FFF2-40B4-BE49-F238E27FC236}">
                  <a16:creationId xmlns:a16="http://schemas.microsoft.com/office/drawing/2014/main" id="{8B1B4FEB-5D5E-4101-8E8F-D13CD3D42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03" y="2489"/>
              <a:ext cx="171" cy="3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Line 63">
              <a:extLst>
                <a:ext uri="{FF2B5EF4-FFF2-40B4-BE49-F238E27FC236}">
                  <a16:creationId xmlns:a16="http://schemas.microsoft.com/office/drawing/2014/main" id="{A4446209-EA41-4E00-A232-FB6887DFE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806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0" name="Group 64">
            <a:extLst>
              <a:ext uri="{FF2B5EF4-FFF2-40B4-BE49-F238E27FC236}">
                <a16:creationId xmlns:a16="http://schemas.microsoft.com/office/drawing/2014/main" id="{D95CF7E1-DB4F-4C1C-BD5F-01CE768DA202}"/>
              </a:ext>
            </a:extLst>
          </p:cNvPr>
          <p:cNvGrpSpPr/>
          <p:nvPr/>
        </p:nvGrpSpPr>
        <p:grpSpPr bwMode="auto">
          <a:xfrm>
            <a:off x="5508048" y="4405894"/>
            <a:ext cx="641475" cy="1058333"/>
            <a:chOff x="2506" y="2513"/>
            <a:chExt cx="280" cy="500"/>
          </a:xfrm>
        </p:grpSpPr>
        <p:sp>
          <p:nvSpPr>
            <p:cNvPr id="211" name="Text Box 65">
              <a:extLst>
                <a:ext uri="{FF2B5EF4-FFF2-40B4-BE49-F238E27FC236}">
                  <a16:creationId xmlns:a16="http://schemas.microsoft.com/office/drawing/2014/main" id="{0F2D487F-AF1A-4C7D-B70E-B5EE8F556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2814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212" name="Line 66">
              <a:extLst>
                <a:ext uri="{FF2B5EF4-FFF2-40B4-BE49-F238E27FC236}">
                  <a16:creationId xmlns:a16="http://schemas.microsoft.com/office/drawing/2014/main" id="{B0ACB710-9362-4626-8E10-FC4A2702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6" y="2513"/>
              <a:ext cx="187" cy="30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3" name="Group 67">
            <a:extLst>
              <a:ext uri="{FF2B5EF4-FFF2-40B4-BE49-F238E27FC236}">
                <a16:creationId xmlns:a16="http://schemas.microsoft.com/office/drawing/2014/main" id="{F3930221-4B7F-4A35-BC8C-5CB387158217}"/>
              </a:ext>
            </a:extLst>
          </p:cNvPr>
          <p:cNvGrpSpPr/>
          <p:nvPr/>
        </p:nvGrpSpPr>
        <p:grpSpPr bwMode="auto">
          <a:xfrm>
            <a:off x="4872883" y="4405891"/>
            <a:ext cx="643622" cy="1352549"/>
            <a:chOff x="2229" y="2513"/>
            <a:chExt cx="281" cy="639"/>
          </a:xfrm>
        </p:grpSpPr>
        <p:grpSp>
          <p:nvGrpSpPr>
            <p:cNvPr id="214" name="Group 68">
              <a:extLst>
                <a:ext uri="{FF2B5EF4-FFF2-40B4-BE49-F238E27FC236}">
                  <a16:creationId xmlns:a16="http://schemas.microsoft.com/office/drawing/2014/main" id="{B3AC94B7-E551-4BFF-B6D5-BC9F116B7C1B}"/>
                </a:ext>
              </a:extLst>
            </p:cNvPr>
            <p:cNvGrpSpPr/>
            <p:nvPr/>
          </p:nvGrpSpPr>
          <p:grpSpPr bwMode="auto">
            <a:xfrm>
              <a:off x="2229" y="2513"/>
              <a:ext cx="262" cy="500"/>
              <a:chOff x="2229" y="2513"/>
              <a:chExt cx="262" cy="500"/>
            </a:xfrm>
          </p:grpSpPr>
          <p:sp>
            <p:nvSpPr>
              <p:cNvPr id="216" name="Text Box 69">
                <a:extLst>
                  <a:ext uri="{FF2B5EF4-FFF2-40B4-BE49-F238E27FC236}">
                    <a16:creationId xmlns:a16="http://schemas.microsoft.com/office/drawing/2014/main" id="{5C666C4D-145C-4076-AFA1-BB31979AB5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9" y="2814"/>
                <a:ext cx="200" cy="199"/>
              </a:xfrm>
              <a:prstGeom prst="rect">
                <a:avLst/>
              </a:prstGeom>
              <a:solidFill>
                <a:srgbClr val="CCECFF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 </a:t>
                </a:r>
              </a:p>
            </p:txBody>
          </p:sp>
          <p:sp>
            <p:nvSpPr>
              <p:cNvPr id="217" name="Line 70">
                <a:extLst>
                  <a:ext uri="{FF2B5EF4-FFF2-40B4-BE49-F238E27FC236}">
                    <a16:creationId xmlns:a16="http://schemas.microsoft.com/office/drawing/2014/main" id="{0F190165-FB6F-4CF3-9F02-843466DFD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12" y="2513"/>
                <a:ext cx="179" cy="2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5" name="Line 71">
              <a:extLst>
                <a:ext uri="{FF2B5EF4-FFF2-40B4-BE49-F238E27FC236}">
                  <a16:creationId xmlns:a16="http://schemas.microsoft.com/office/drawing/2014/main" id="{08EF9398-9973-4719-A159-BF015BA36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0" y="2824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8" name="Group 72">
            <a:extLst>
              <a:ext uri="{FF2B5EF4-FFF2-40B4-BE49-F238E27FC236}">
                <a16:creationId xmlns:a16="http://schemas.microsoft.com/office/drawing/2014/main" id="{C8051C93-E822-4BE2-821C-01F1D5BCDFA8}"/>
              </a:ext>
            </a:extLst>
          </p:cNvPr>
          <p:cNvGrpSpPr/>
          <p:nvPr/>
        </p:nvGrpSpPr>
        <p:grpSpPr bwMode="auto">
          <a:xfrm>
            <a:off x="5082" y="5702198"/>
            <a:ext cx="456757" cy="804333"/>
            <a:chOff x="59" y="3121"/>
            <a:chExt cx="199" cy="380"/>
          </a:xfrm>
        </p:grpSpPr>
        <p:sp>
          <p:nvSpPr>
            <p:cNvPr id="219" name="Text Box 73">
              <a:extLst>
                <a:ext uri="{FF2B5EF4-FFF2-40B4-BE49-F238E27FC236}">
                  <a16:creationId xmlns:a16="http://schemas.microsoft.com/office/drawing/2014/main" id="{5CDAEE3C-BA84-4A72-9C7C-C058C80FC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" y="330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220" name="Line 74">
              <a:extLst>
                <a:ext uri="{FF2B5EF4-FFF2-40B4-BE49-F238E27FC236}">
                  <a16:creationId xmlns:a16="http://schemas.microsoft.com/office/drawing/2014/main" id="{4ACDF602-34FA-488E-BC5B-B824C9C2A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" y="3121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1" name="Group 75">
            <a:extLst>
              <a:ext uri="{FF2B5EF4-FFF2-40B4-BE49-F238E27FC236}">
                <a16:creationId xmlns:a16="http://schemas.microsoft.com/office/drawing/2014/main" id="{1A999BEA-608B-4346-B855-2FA0E126F4DF}"/>
              </a:ext>
            </a:extLst>
          </p:cNvPr>
          <p:cNvGrpSpPr/>
          <p:nvPr/>
        </p:nvGrpSpPr>
        <p:grpSpPr bwMode="auto">
          <a:xfrm>
            <a:off x="810623" y="5697063"/>
            <a:ext cx="456757" cy="797984"/>
            <a:chOff x="418" y="3124"/>
            <a:chExt cx="199" cy="377"/>
          </a:xfrm>
        </p:grpSpPr>
        <p:sp>
          <p:nvSpPr>
            <p:cNvPr id="222" name="Text Box 76">
              <a:extLst>
                <a:ext uri="{FF2B5EF4-FFF2-40B4-BE49-F238E27FC236}">
                  <a16:creationId xmlns:a16="http://schemas.microsoft.com/office/drawing/2014/main" id="{C6398B65-A4A1-4974-86D0-476C4B479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" y="330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223" name="Line 77">
              <a:extLst>
                <a:ext uri="{FF2B5EF4-FFF2-40B4-BE49-F238E27FC236}">
                  <a16:creationId xmlns:a16="http://schemas.microsoft.com/office/drawing/2014/main" id="{5B83BBF9-8514-4C20-936E-A3FB15DD5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" y="3124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4" name="Group 78">
            <a:extLst>
              <a:ext uri="{FF2B5EF4-FFF2-40B4-BE49-F238E27FC236}">
                <a16:creationId xmlns:a16="http://schemas.microsoft.com/office/drawing/2014/main" id="{803917C8-E9B3-4F87-A3C5-4EB5B24B4BB6}"/>
              </a:ext>
            </a:extLst>
          </p:cNvPr>
          <p:cNvGrpSpPr/>
          <p:nvPr/>
        </p:nvGrpSpPr>
        <p:grpSpPr bwMode="auto">
          <a:xfrm>
            <a:off x="1628914" y="5703413"/>
            <a:ext cx="456757" cy="793751"/>
            <a:chOff x="778" y="3126"/>
            <a:chExt cx="199" cy="375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E7B8A139-CB28-4BBE-BF6A-CF2019628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" y="330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226" name="Line 80">
              <a:extLst>
                <a:ext uri="{FF2B5EF4-FFF2-40B4-BE49-F238E27FC236}">
                  <a16:creationId xmlns:a16="http://schemas.microsoft.com/office/drawing/2014/main" id="{48EFDEBB-F808-449A-A5DA-E0D6F9273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" y="3126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7" name="Group 81">
            <a:extLst>
              <a:ext uri="{FF2B5EF4-FFF2-40B4-BE49-F238E27FC236}">
                <a16:creationId xmlns:a16="http://schemas.microsoft.com/office/drawing/2014/main" id="{7F4DA0F3-C477-4455-B622-253223EDCAE8}"/>
              </a:ext>
            </a:extLst>
          </p:cNvPr>
          <p:cNvGrpSpPr/>
          <p:nvPr/>
        </p:nvGrpSpPr>
        <p:grpSpPr bwMode="auto">
          <a:xfrm>
            <a:off x="2465525" y="5657966"/>
            <a:ext cx="459051" cy="821267"/>
            <a:chOff x="1140" y="3113"/>
            <a:chExt cx="200" cy="388"/>
          </a:xfrm>
        </p:grpSpPr>
        <p:sp>
          <p:nvSpPr>
            <p:cNvPr id="228" name="Text Box 82">
              <a:extLst>
                <a:ext uri="{FF2B5EF4-FFF2-40B4-BE49-F238E27FC236}">
                  <a16:creationId xmlns:a16="http://schemas.microsoft.com/office/drawing/2014/main" id="{05F4C3A6-91ED-4883-8EF4-EAACB4CD3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" y="3302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229" name="Line 83">
              <a:extLst>
                <a:ext uri="{FF2B5EF4-FFF2-40B4-BE49-F238E27FC236}">
                  <a16:creationId xmlns:a16="http://schemas.microsoft.com/office/drawing/2014/main" id="{5C6BEDF3-BFE9-442A-A204-E1504EFA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1" y="3113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" name="Group 84">
            <a:extLst>
              <a:ext uri="{FF2B5EF4-FFF2-40B4-BE49-F238E27FC236}">
                <a16:creationId xmlns:a16="http://schemas.microsoft.com/office/drawing/2014/main" id="{CEDE76DD-BFDE-4EDD-8370-3945FF099152}"/>
              </a:ext>
            </a:extLst>
          </p:cNvPr>
          <p:cNvGrpSpPr/>
          <p:nvPr/>
        </p:nvGrpSpPr>
        <p:grpSpPr bwMode="auto">
          <a:xfrm>
            <a:off x="3268811" y="5713008"/>
            <a:ext cx="456757" cy="783167"/>
            <a:chOff x="1498" y="3131"/>
            <a:chExt cx="199" cy="370"/>
          </a:xfrm>
        </p:grpSpPr>
        <p:sp>
          <p:nvSpPr>
            <p:cNvPr id="231" name="Text Box 85">
              <a:extLst>
                <a:ext uri="{FF2B5EF4-FFF2-40B4-BE49-F238E27FC236}">
                  <a16:creationId xmlns:a16="http://schemas.microsoft.com/office/drawing/2014/main" id="{EB9A6A3F-766A-4558-97C7-FFE2A8E77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8" y="330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232" name="Line 86">
              <a:extLst>
                <a:ext uri="{FF2B5EF4-FFF2-40B4-BE49-F238E27FC236}">
                  <a16:creationId xmlns:a16="http://schemas.microsoft.com/office/drawing/2014/main" id="{CF7D3803-6D98-4B4E-BCCF-1DFBE5457C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5" y="3131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" name="Group 87">
            <a:extLst>
              <a:ext uri="{FF2B5EF4-FFF2-40B4-BE49-F238E27FC236}">
                <a16:creationId xmlns:a16="http://schemas.microsoft.com/office/drawing/2014/main" id="{9346B702-C1A4-43D3-9ADF-ACF430845D9D}"/>
              </a:ext>
            </a:extLst>
          </p:cNvPr>
          <p:cNvGrpSpPr/>
          <p:nvPr/>
        </p:nvGrpSpPr>
        <p:grpSpPr bwMode="auto">
          <a:xfrm>
            <a:off x="4112736" y="5684362"/>
            <a:ext cx="456757" cy="810684"/>
            <a:chOff x="1858" y="3118"/>
            <a:chExt cx="199" cy="383"/>
          </a:xfrm>
        </p:grpSpPr>
        <p:sp>
          <p:nvSpPr>
            <p:cNvPr id="234" name="Text Box 88">
              <a:extLst>
                <a:ext uri="{FF2B5EF4-FFF2-40B4-BE49-F238E27FC236}">
                  <a16:creationId xmlns:a16="http://schemas.microsoft.com/office/drawing/2014/main" id="{29D19DD9-BE81-4CAB-A06E-39EFC0D2B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8" y="3302"/>
              <a:ext cx="199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235" name="Line 89">
              <a:extLst>
                <a:ext uri="{FF2B5EF4-FFF2-40B4-BE49-F238E27FC236}">
                  <a16:creationId xmlns:a16="http://schemas.microsoft.com/office/drawing/2014/main" id="{40457E33-4946-4F95-93F3-DEE59161F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118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6" name="Group 90">
            <a:extLst>
              <a:ext uri="{FF2B5EF4-FFF2-40B4-BE49-F238E27FC236}">
                <a16:creationId xmlns:a16="http://schemas.microsoft.com/office/drawing/2014/main" id="{FC5499A3-8E69-431F-B200-48B7F7E522B1}"/>
              </a:ext>
            </a:extLst>
          </p:cNvPr>
          <p:cNvGrpSpPr/>
          <p:nvPr/>
        </p:nvGrpSpPr>
        <p:grpSpPr bwMode="auto">
          <a:xfrm>
            <a:off x="4923464" y="5666442"/>
            <a:ext cx="459051" cy="821267"/>
            <a:chOff x="2220" y="3113"/>
            <a:chExt cx="200" cy="388"/>
          </a:xfrm>
        </p:grpSpPr>
        <p:sp>
          <p:nvSpPr>
            <p:cNvPr id="237" name="Text Box 91">
              <a:extLst>
                <a:ext uri="{FF2B5EF4-FFF2-40B4-BE49-F238E27FC236}">
                  <a16:creationId xmlns:a16="http://schemas.microsoft.com/office/drawing/2014/main" id="{D87D8092-8F24-4784-A4F1-37FB39E75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0" y="3302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238" name="Line 92">
              <a:extLst>
                <a:ext uri="{FF2B5EF4-FFF2-40B4-BE49-F238E27FC236}">
                  <a16:creationId xmlns:a16="http://schemas.microsoft.com/office/drawing/2014/main" id="{CBF1DAD2-8FD9-414D-B16A-3742D12AD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1" y="3113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9" name="Group 93">
            <a:extLst>
              <a:ext uri="{FF2B5EF4-FFF2-40B4-BE49-F238E27FC236}">
                <a16:creationId xmlns:a16="http://schemas.microsoft.com/office/drawing/2014/main" id="{1680603C-A2ED-49D9-B081-37BD7B07483A}"/>
              </a:ext>
            </a:extLst>
          </p:cNvPr>
          <p:cNvGrpSpPr/>
          <p:nvPr/>
        </p:nvGrpSpPr>
        <p:grpSpPr bwMode="auto">
          <a:xfrm>
            <a:off x="5767845" y="5697061"/>
            <a:ext cx="459051" cy="800100"/>
            <a:chOff x="2580" y="3123"/>
            <a:chExt cx="200" cy="378"/>
          </a:xfrm>
        </p:grpSpPr>
        <p:sp>
          <p:nvSpPr>
            <p:cNvPr id="240" name="Text Box 94">
              <a:extLst>
                <a:ext uri="{FF2B5EF4-FFF2-40B4-BE49-F238E27FC236}">
                  <a16:creationId xmlns:a16="http://schemas.microsoft.com/office/drawing/2014/main" id="{75038D7C-469B-43FD-AF77-5DF1407DB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0" y="3302"/>
              <a:ext cx="200" cy="199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241" name="Line 95">
              <a:extLst>
                <a:ext uri="{FF2B5EF4-FFF2-40B4-BE49-F238E27FC236}">
                  <a16:creationId xmlns:a16="http://schemas.microsoft.com/office/drawing/2014/main" id="{BBFAE274-C54D-4F15-AEF3-1EFA8EC82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9" y="3123"/>
              <a:ext cx="0" cy="1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2" name="Text Box 96">
            <a:extLst>
              <a:ext uri="{FF2B5EF4-FFF2-40B4-BE49-F238E27FC236}">
                <a16:creationId xmlns:a16="http://schemas.microsoft.com/office/drawing/2014/main" id="{DC495BF3-77D6-465A-B1F5-14DA43CD5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2061" y="50027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43" name="Text Box 97">
            <a:extLst>
              <a:ext uri="{FF2B5EF4-FFF2-40B4-BE49-F238E27FC236}">
                <a16:creationId xmlns:a16="http://schemas.microsoft.com/office/drawing/2014/main" id="{A5194D78-31BD-4A66-B39D-1B2115FEB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445" y="50027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44" name="Text Box 98">
            <a:extLst>
              <a:ext uri="{FF2B5EF4-FFF2-40B4-BE49-F238E27FC236}">
                <a16:creationId xmlns:a16="http://schemas.microsoft.com/office/drawing/2014/main" id="{8E4A13DB-7028-4CD3-B178-C025F02C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945" y="50027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245" name="Text Box 99">
            <a:extLst>
              <a:ext uri="{FF2B5EF4-FFF2-40B4-BE49-F238E27FC236}">
                <a16:creationId xmlns:a16="http://schemas.microsoft.com/office/drawing/2014/main" id="{E4005FF0-C250-4218-8E7B-27C124A32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644" y="5002793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246" name="Text Box 100">
            <a:extLst>
              <a:ext uri="{FF2B5EF4-FFF2-40B4-BE49-F238E27FC236}">
                <a16:creationId xmlns:a16="http://schemas.microsoft.com/office/drawing/2014/main" id="{28529DE8-3925-413C-8085-F7FE11382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4027" y="5019723"/>
            <a:ext cx="73448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247" name="Text Box 101">
            <a:extLst>
              <a:ext uri="{FF2B5EF4-FFF2-40B4-BE49-F238E27FC236}">
                <a16:creationId xmlns:a16="http://schemas.microsoft.com/office/drawing/2014/main" id="{667ADB2D-9228-43F9-8E33-8190BC151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8180" y="501972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48" name="Text Box 102">
            <a:extLst>
              <a:ext uri="{FF2B5EF4-FFF2-40B4-BE49-F238E27FC236}">
                <a16:creationId xmlns:a16="http://schemas.microsoft.com/office/drawing/2014/main" id="{D28FD0D2-7EF6-4775-AFC5-0544F468E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2879" y="5019723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249" name="Text Box 103">
            <a:extLst>
              <a:ext uri="{FF2B5EF4-FFF2-40B4-BE49-F238E27FC236}">
                <a16:creationId xmlns:a16="http://schemas.microsoft.com/office/drawing/2014/main" id="{7E04DF06-5A56-4214-B08D-2BBF5891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3343" y="5036657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250" name="Text Box 104">
            <a:extLst>
              <a:ext uri="{FF2B5EF4-FFF2-40B4-BE49-F238E27FC236}">
                <a16:creationId xmlns:a16="http://schemas.microsoft.com/office/drawing/2014/main" id="{9AD14565-E33A-426A-B00B-40803B412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420" y="375396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51" name="Text Box 105">
            <a:extLst>
              <a:ext uri="{FF2B5EF4-FFF2-40B4-BE49-F238E27FC236}">
                <a16:creationId xmlns:a16="http://schemas.microsoft.com/office/drawing/2014/main" id="{92923091-29E3-4940-B3E1-8C7F970DD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961" y="375396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52" name="Text Box 106">
            <a:extLst>
              <a:ext uri="{FF2B5EF4-FFF2-40B4-BE49-F238E27FC236}">
                <a16:creationId xmlns:a16="http://schemas.microsoft.com/office/drawing/2014/main" id="{D79165AE-1E18-46F2-9D72-CF6099639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695" y="3753960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253" name="Text Box 107">
            <a:extLst>
              <a:ext uri="{FF2B5EF4-FFF2-40B4-BE49-F238E27FC236}">
                <a16:creationId xmlns:a16="http://schemas.microsoft.com/office/drawing/2014/main" id="{4CA3ADDA-B353-4265-8EC9-8CCF33883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819" y="3753960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254" name="Text Box 108">
            <a:extLst>
              <a:ext uri="{FF2B5EF4-FFF2-40B4-BE49-F238E27FC236}">
                <a16:creationId xmlns:a16="http://schemas.microsoft.com/office/drawing/2014/main" id="{29EEF991-A9B8-431C-BE13-014C8E087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6510" y="3735404"/>
            <a:ext cx="84243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55" name="Text Box 109">
            <a:extLst>
              <a:ext uri="{FF2B5EF4-FFF2-40B4-BE49-F238E27FC236}">
                <a16:creationId xmlns:a16="http://schemas.microsoft.com/office/drawing/2014/main" id="{E8116EED-2691-46EA-99CB-C5A4663A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1577" y="3735404"/>
            <a:ext cx="842433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256" name="Text Box 110">
            <a:extLst>
              <a:ext uri="{FF2B5EF4-FFF2-40B4-BE49-F238E27FC236}">
                <a16:creationId xmlns:a16="http://schemas.microsoft.com/office/drawing/2014/main" id="{192DA0BA-7592-46D5-A792-F88D02741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6161" y="3752337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257" name="Text Box 111">
            <a:extLst>
              <a:ext uri="{FF2B5EF4-FFF2-40B4-BE49-F238E27FC236}">
                <a16:creationId xmlns:a16="http://schemas.microsoft.com/office/drawing/2014/main" id="{DEFE7130-C9E9-41B1-9CBA-4D9A65CEF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0493" y="3750397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258" name="Text Box 112">
            <a:extLst>
              <a:ext uri="{FF2B5EF4-FFF2-40B4-BE49-F238E27FC236}">
                <a16:creationId xmlns:a16="http://schemas.microsoft.com/office/drawing/2014/main" id="{6E6A7D77-FB2D-4165-AACD-D20D1F923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40" y="2327241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259" name="Text Box 113">
            <a:extLst>
              <a:ext uri="{FF2B5EF4-FFF2-40B4-BE49-F238E27FC236}">
                <a16:creationId xmlns:a16="http://schemas.microsoft.com/office/drawing/2014/main" id="{1642FE5F-D3DC-45F7-A239-60E0D5CA4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5341" y="2327241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60" name="Text Box 114">
            <a:extLst>
              <a:ext uri="{FF2B5EF4-FFF2-40B4-BE49-F238E27FC236}">
                <a16:creationId xmlns:a16="http://schemas.microsoft.com/office/drawing/2014/main" id="{26DE1089-147B-448E-9DA7-F704A7711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008" y="232512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61" name="Text Box 115">
            <a:extLst>
              <a:ext uri="{FF2B5EF4-FFF2-40B4-BE49-F238E27FC236}">
                <a16:creationId xmlns:a16="http://schemas.microsoft.com/office/drawing/2014/main" id="{2FA96751-767E-40B0-BD46-30DA52808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0441" y="2325125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grpSp>
        <p:nvGrpSpPr>
          <p:cNvPr id="262" name="Group 116">
            <a:extLst>
              <a:ext uri="{FF2B5EF4-FFF2-40B4-BE49-F238E27FC236}">
                <a16:creationId xmlns:a16="http://schemas.microsoft.com/office/drawing/2014/main" id="{040F9A83-67D4-4287-B675-968E52DC830C}"/>
              </a:ext>
            </a:extLst>
          </p:cNvPr>
          <p:cNvGrpSpPr/>
          <p:nvPr/>
        </p:nvGrpSpPr>
        <p:grpSpPr bwMode="auto">
          <a:xfrm>
            <a:off x="6897526" y="2886523"/>
            <a:ext cx="1587500" cy="721388"/>
            <a:chOff x="3254" y="1830"/>
            <a:chExt cx="692" cy="319"/>
          </a:xfrm>
        </p:grpSpPr>
        <p:sp>
          <p:nvSpPr>
            <p:cNvPr id="263" name="Line 117">
              <a:extLst>
                <a:ext uri="{FF2B5EF4-FFF2-40B4-BE49-F238E27FC236}">
                  <a16:creationId xmlns:a16="http://schemas.microsoft.com/office/drawing/2014/main" id="{399DEF29-B9EE-4FA5-B418-4C9EC6AADF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4" y="1830"/>
              <a:ext cx="334" cy="3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Line 118">
              <a:extLst>
                <a:ext uri="{FF2B5EF4-FFF2-40B4-BE49-F238E27FC236}">
                  <a16:creationId xmlns:a16="http://schemas.microsoft.com/office/drawing/2014/main" id="{1B7DB452-2D60-4A1C-A6C6-91A2BED6F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1" y="1837"/>
              <a:ext cx="365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5" name="Text Box 119">
            <a:extLst>
              <a:ext uri="{FF2B5EF4-FFF2-40B4-BE49-F238E27FC236}">
                <a16:creationId xmlns:a16="http://schemas.microsoft.com/office/drawing/2014/main" id="{9EBEA1AF-1D22-4841-8A50-6D0FEE8E8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9982" y="2334315"/>
            <a:ext cx="584100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266" name="Text Box 120">
            <a:extLst>
              <a:ext uri="{FF2B5EF4-FFF2-40B4-BE49-F238E27FC236}">
                <a16:creationId xmlns:a16="http://schemas.microsoft.com/office/drawing/2014/main" id="{14DA0F34-824E-4FDF-A1DF-D5182C3C0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5999" y="2334315"/>
            <a:ext cx="584100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267" name="Text Box 121">
            <a:extLst>
              <a:ext uri="{FF2B5EF4-FFF2-40B4-BE49-F238E27FC236}">
                <a16:creationId xmlns:a16="http://schemas.microsoft.com/office/drawing/2014/main" id="{89B40920-13B4-4F6C-B0CE-F8121185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9744" y="2334315"/>
            <a:ext cx="701475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68" name="Text Box 122">
            <a:extLst>
              <a:ext uri="{FF2B5EF4-FFF2-40B4-BE49-F238E27FC236}">
                <a16:creationId xmlns:a16="http://schemas.microsoft.com/office/drawing/2014/main" id="{0C421839-6EC0-4E13-8185-039386443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2911" y="2334315"/>
            <a:ext cx="701475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grpSp>
        <p:nvGrpSpPr>
          <p:cNvPr id="269" name="Group 123">
            <a:extLst>
              <a:ext uri="{FF2B5EF4-FFF2-40B4-BE49-F238E27FC236}">
                <a16:creationId xmlns:a16="http://schemas.microsoft.com/office/drawing/2014/main" id="{4A50489F-4785-4544-9C0C-888FA5B2CB2C}"/>
              </a:ext>
            </a:extLst>
          </p:cNvPr>
          <p:cNvGrpSpPr/>
          <p:nvPr/>
        </p:nvGrpSpPr>
        <p:grpSpPr bwMode="auto">
          <a:xfrm>
            <a:off x="10224925" y="2891770"/>
            <a:ext cx="1532467" cy="705557"/>
            <a:chOff x="4705" y="1832"/>
            <a:chExt cx="668" cy="312"/>
          </a:xfrm>
        </p:grpSpPr>
        <p:sp>
          <p:nvSpPr>
            <p:cNvPr id="270" name="Line 124">
              <a:extLst>
                <a:ext uri="{FF2B5EF4-FFF2-40B4-BE49-F238E27FC236}">
                  <a16:creationId xmlns:a16="http://schemas.microsoft.com/office/drawing/2014/main" id="{1312DC23-16F9-40CC-AB5F-446DCA399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" y="1840"/>
              <a:ext cx="319" cy="2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Line 125">
              <a:extLst>
                <a:ext uri="{FF2B5EF4-FFF2-40B4-BE49-F238E27FC236}">
                  <a16:creationId xmlns:a16="http://schemas.microsoft.com/office/drawing/2014/main" id="{AD03D057-A395-45C1-8B60-A6B39718CF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08" y="1832"/>
              <a:ext cx="365" cy="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2" name="Text Box 126">
            <a:extLst>
              <a:ext uri="{FF2B5EF4-FFF2-40B4-BE49-F238E27FC236}">
                <a16:creationId xmlns:a16="http://schemas.microsoft.com/office/drawing/2014/main" id="{37A94B43-DE23-4841-87D8-F562A0B7F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577" y="849893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273" name="Text Box 127">
            <a:extLst>
              <a:ext uri="{FF2B5EF4-FFF2-40B4-BE49-F238E27FC236}">
                <a16:creationId xmlns:a16="http://schemas.microsoft.com/office/drawing/2014/main" id="{AF2E2652-8B38-493F-BB74-9F9B7C502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001" y="849893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274" name="Text Box 128">
            <a:extLst>
              <a:ext uri="{FF2B5EF4-FFF2-40B4-BE49-F238E27FC236}">
                <a16:creationId xmlns:a16="http://schemas.microsoft.com/office/drawing/2014/main" id="{65DB6C29-991E-4ED1-AB6C-7A0E4C5C7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777" y="849893"/>
            <a:ext cx="45877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275" name="Text Box 129">
            <a:extLst>
              <a:ext uri="{FF2B5EF4-FFF2-40B4-BE49-F238E27FC236}">
                <a16:creationId xmlns:a16="http://schemas.microsoft.com/office/drawing/2014/main" id="{596D550E-327B-4A9E-AFDA-12ECE8219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1226" y="849893"/>
            <a:ext cx="84031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6" name="Text Box 130">
            <a:extLst>
              <a:ext uri="{FF2B5EF4-FFF2-40B4-BE49-F238E27FC236}">
                <a16:creationId xmlns:a16="http://schemas.microsoft.com/office/drawing/2014/main" id="{345E051C-D6B7-42A3-9C03-6A2A48A18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8079" y="8498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77" name="Text Box 131">
            <a:extLst>
              <a:ext uri="{FF2B5EF4-FFF2-40B4-BE49-F238E27FC236}">
                <a16:creationId xmlns:a16="http://schemas.microsoft.com/office/drawing/2014/main" id="{21B116EF-EA66-4E73-AFE6-E09CACD8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9861" y="8498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78" name="Text Box 132">
            <a:extLst>
              <a:ext uri="{FF2B5EF4-FFF2-40B4-BE49-F238E27FC236}">
                <a16:creationId xmlns:a16="http://schemas.microsoft.com/office/drawing/2014/main" id="{B77F97C1-3570-4280-B61C-69F6C0F91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4345" y="849893"/>
            <a:ext cx="457176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279" name="Text Box 133">
            <a:extLst>
              <a:ext uri="{FF2B5EF4-FFF2-40B4-BE49-F238E27FC236}">
                <a16:creationId xmlns:a16="http://schemas.microsoft.com/office/drawing/2014/main" id="{E53CB265-C801-4881-8D1C-7BC40539C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4193" y="849893"/>
            <a:ext cx="730249" cy="420564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grpSp>
        <p:nvGrpSpPr>
          <p:cNvPr id="280" name="Group 134">
            <a:extLst>
              <a:ext uri="{FF2B5EF4-FFF2-40B4-BE49-F238E27FC236}">
                <a16:creationId xmlns:a16="http://schemas.microsoft.com/office/drawing/2014/main" id="{B2560451-0090-48BA-9965-FF2E44B28202}"/>
              </a:ext>
            </a:extLst>
          </p:cNvPr>
          <p:cNvGrpSpPr/>
          <p:nvPr/>
        </p:nvGrpSpPr>
        <p:grpSpPr bwMode="auto">
          <a:xfrm>
            <a:off x="7716676" y="1432658"/>
            <a:ext cx="2997024" cy="879685"/>
            <a:chOff x="3588" y="1145"/>
            <a:chExt cx="1307" cy="389"/>
          </a:xfrm>
        </p:grpSpPr>
        <p:sp>
          <p:nvSpPr>
            <p:cNvPr id="281" name="Line 135">
              <a:extLst>
                <a:ext uri="{FF2B5EF4-FFF2-40B4-BE49-F238E27FC236}">
                  <a16:creationId xmlns:a16="http://schemas.microsoft.com/office/drawing/2014/main" id="{04D18A0F-4CF0-41BE-9046-81D6F40D6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8" y="1145"/>
              <a:ext cx="755" cy="3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Line 136">
              <a:extLst>
                <a:ext uri="{FF2B5EF4-FFF2-40B4-BE49-F238E27FC236}">
                  <a16:creationId xmlns:a16="http://schemas.microsoft.com/office/drawing/2014/main" id="{FCA1CB80-371E-4866-8881-2DAAF159CB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52" y="1145"/>
              <a:ext cx="543" cy="3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3" name="Group 137">
            <a:extLst>
              <a:ext uri="{FF2B5EF4-FFF2-40B4-BE49-F238E27FC236}">
                <a16:creationId xmlns:a16="http://schemas.microsoft.com/office/drawing/2014/main" id="{731D9E10-24C0-48BF-B758-0821C41AA6C1}"/>
              </a:ext>
            </a:extLst>
          </p:cNvPr>
          <p:cNvGrpSpPr/>
          <p:nvPr/>
        </p:nvGrpSpPr>
        <p:grpSpPr bwMode="auto">
          <a:xfrm>
            <a:off x="6450908" y="4355743"/>
            <a:ext cx="891117" cy="651284"/>
            <a:chOff x="3059" y="2522"/>
            <a:chExt cx="389" cy="288"/>
          </a:xfrm>
        </p:grpSpPr>
        <p:sp>
          <p:nvSpPr>
            <p:cNvPr id="284" name="Line 138">
              <a:extLst>
                <a:ext uri="{FF2B5EF4-FFF2-40B4-BE49-F238E27FC236}">
                  <a16:creationId xmlns:a16="http://schemas.microsoft.com/office/drawing/2014/main" id="{6F66B8BE-CF5D-4C4B-8747-4DBD9FF27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9" y="2522"/>
              <a:ext cx="226" cy="2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Line 139">
              <a:extLst>
                <a:ext uri="{FF2B5EF4-FFF2-40B4-BE49-F238E27FC236}">
                  <a16:creationId xmlns:a16="http://schemas.microsoft.com/office/drawing/2014/main" id="{A807497A-72E3-4104-B798-6A8315AE8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77" y="2522"/>
              <a:ext cx="171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" name="Group 140">
            <a:extLst>
              <a:ext uri="{FF2B5EF4-FFF2-40B4-BE49-F238E27FC236}">
                <a16:creationId xmlns:a16="http://schemas.microsoft.com/office/drawing/2014/main" id="{A70EBBAB-B188-40C6-AE6D-E8885A31CC81}"/>
              </a:ext>
            </a:extLst>
          </p:cNvPr>
          <p:cNvGrpSpPr/>
          <p:nvPr/>
        </p:nvGrpSpPr>
        <p:grpSpPr bwMode="auto">
          <a:xfrm>
            <a:off x="8063808" y="4293203"/>
            <a:ext cx="908051" cy="669375"/>
            <a:chOff x="3762" y="2493"/>
            <a:chExt cx="396" cy="296"/>
          </a:xfrm>
        </p:grpSpPr>
        <p:sp>
          <p:nvSpPr>
            <p:cNvPr id="287" name="Line 141">
              <a:extLst>
                <a:ext uri="{FF2B5EF4-FFF2-40B4-BE49-F238E27FC236}">
                  <a16:creationId xmlns:a16="http://schemas.microsoft.com/office/drawing/2014/main" id="{5BC9EE7A-66CB-4956-8F4F-818E2D27D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2" y="2493"/>
              <a:ext cx="226" cy="2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Line 142">
              <a:extLst>
                <a:ext uri="{FF2B5EF4-FFF2-40B4-BE49-F238E27FC236}">
                  <a16:creationId xmlns:a16="http://schemas.microsoft.com/office/drawing/2014/main" id="{6F07389C-A2F5-466E-8986-A91DFFFAAA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7" y="2501"/>
              <a:ext cx="171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9" name="Group 143">
            <a:extLst>
              <a:ext uri="{FF2B5EF4-FFF2-40B4-BE49-F238E27FC236}">
                <a16:creationId xmlns:a16="http://schemas.microsoft.com/office/drawing/2014/main" id="{E16FBBD0-7ECC-4BF6-BDDB-FA47F437C3DC}"/>
              </a:ext>
            </a:extLst>
          </p:cNvPr>
          <p:cNvGrpSpPr/>
          <p:nvPr/>
        </p:nvGrpSpPr>
        <p:grpSpPr bwMode="auto">
          <a:xfrm>
            <a:off x="9655542" y="4313067"/>
            <a:ext cx="963084" cy="689727"/>
            <a:chOff x="4457" y="2503"/>
            <a:chExt cx="420" cy="305"/>
          </a:xfrm>
        </p:grpSpPr>
        <p:sp>
          <p:nvSpPr>
            <p:cNvPr id="290" name="Line 144">
              <a:extLst>
                <a:ext uri="{FF2B5EF4-FFF2-40B4-BE49-F238E27FC236}">
                  <a16:creationId xmlns:a16="http://schemas.microsoft.com/office/drawing/2014/main" id="{EB296EE4-4A7B-4DED-B8D9-B26880585F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7" y="2503"/>
              <a:ext cx="226" cy="2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1" name="Line 145">
              <a:extLst>
                <a:ext uri="{FF2B5EF4-FFF2-40B4-BE49-F238E27FC236}">
                  <a16:creationId xmlns:a16="http://schemas.microsoft.com/office/drawing/2014/main" id="{729F5E8D-D5D6-4C25-A062-FE688D130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6" y="2520"/>
              <a:ext cx="171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2" name="Group 146">
            <a:extLst>
              <a:ext uri="{FF2B5EF4-FFF2-40B4-BE49-F238E27FC236}">
                <a16:creationId xmlns:a16="http://schemas.microsoft.com/office/drawing/2014/main" id="{1F00A7E7-C7C4-44E5-872E-A37E5F354AF8}"/>
              </a:ext>
            </a:extLst>
          </p:cNvPr>
          <p:cNvGrpSpPr/>
          <p:nvPr/>
        </p:nvGrpSpPr>
        <p:grpSpPr bwMode="auto">
          <a:xfrm>
            <a:off x="11376393" y="4315999"/>
            <a:ext cx="908049" cy="710080"/>
            <a:chOff x="5207" y="2505"/>
            <a:chExt cx="396" cy="314"/>
          </a:xfrm>
        </p:grpSpPr>
        <p:sp>
          <p:nvSpPr>
            <p:cNvPr id="293" name="Line 147">
              <a:extLst>
                <a:ext uri="{FF2B5EF4-FFF2-40B4-BE49-F238E27FC236}">
                  <a16:creationId xmlns:a16="http://schemas.microsoft.com/office/drawing/2014/main" id="{A1DE1793-7D63-48CE-8CEC-547819032D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7" y="2505"/>
              <a:ext cx="226" cy="2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Line 148">
              <a:extLst>
                <a:ext uri="{FF2B5EF4-FFF2-40B4-BE49-F238E27FC236}">
                  <a16:creationId xmlns:a16="http://schemas.microsoft.com/office/drawing/2014/main" id="{192EBCFE-A095-4414-9426-E5BEFE97F4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32" y="2531"/>
              <a:ext cx="171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5" name="Text Box 149">
            <a:extLst>
              <a:ext uri="{FF2B5EF4-FFF2-40B4-BE49-F238E27FC236}">
                <a16:creationId xmlns:a16="http://schemas.microsoft.com/office/drawing/2014/main" id="{932AD2D5-E3B9-43EF-813F-B55E9ED6C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577" y="6058224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96" name="Text Box 150">
            <a:extLst>
              <a:ext uri="{FF2B5EF4-FFF2-40B4-BE49-F238E27FC236}">
                <a16:creationId xmlns:a16="http://schemas.microsoft.com/office/drawing/2014/main" id="{92E88758-361D-4653-84A3-AFF94CFB8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89" y="6058224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297" name="Text Box 151">
            <a:extLst>
              <a:ext uri="{FF2B5EF4-FFF2-40B4-BE49-F238E27FC236}">
                <a16:creationId xmlns:a16="http://schemas.microsoft.com/office/drawing/2014/main" id="{2B27929F-14DB-4CD3-AFD7-C22EBCC7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4069" y="5057824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98" name="Text Box 152">
            <a:extLst>
              <a:ext uri="{FF2B5EF4-FFF2-40B4-BE49-F238E27FC236}">
                <a16:creationId xmlns:a16="http://schemas.microsoft.com/office/drawing/2014/main" id="{432CF1BE-8B44-44CF-8372-C5F801854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64" y="5043007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grpSp>
        <p:nvGrpSpPr>
          <p:cNvPr id="299" name="Group 153">
            <a:extLst>
              <a:ext uri="{FF2B5EF4-FFF2-40B4-BE49-F238E27FC236}">
                <a16:creationId xmlns:a16="http://schemas.microsoft.com/office/drawing/2014/main" id="{FDB59A8E-F68E-4916-AE65-F9BD67B71271}"/>
              </a:ext>
            </a:extLst>
          </p:cNvPr>
          <p:cNvGrpSpPr/>
          <p:nvPr/>
        </p:nvGrpSpPr>
        <p:grpSpPr bwMode="auto">
          <a:xfrm>
            <a:off x="42779" y="2962326"/>
            <a:ext cx="1435132" cy="1464734"/>
            <a:chOff x="113" y="1836"/>
            <a:chExt cx="626" cy="692"/>
          </a:xfrm>
        </p:grpSpPr>
        <p:sp>
          <p:nvSpPr>
            <p:cNvPr id="300" name="Text Box 154">
              <a:extLst>
                <a:ext uri="{FF2B5EF4-FFF2-40B4-BE49-F238E27FC236}">
                  <a16:creationId xmlns:a16="http://schemas.microsoft.com/office/drawing/2014/main" id="{A22DE9E2-47FE-4954-BDFF-BBAECDDD0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2207"/>
              <a:ext cx="26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301" name="Text Box 155">
              <a:extLst>
                <a:ext uri="{FF2B5EF4-FFF2-40B4-BE49-F238E27FC236}">
                  <a16:creationId xmlns:a16="http://schemas.microsoft.com/office/drawing/2014/main" id="{350B65E7-EB6A-4B98-8AAD-97452837A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20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302" name="Line 156">
              <a:extLst>
                <a:ext uri="{FF2B5EF4-FFF2-40B4-BE49-F238E27FC236}">
                  <a16:creationId xmlns:a16="http://schemas.microsoft.com/office/drawing/2014/main" id="{97065450-C53B-4F37-8894-23A92D5F5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" y="2200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3" name="Line 157">
              <a:extLst>
                <a:ext uri="{FF2B5EF4-FFF2-40B4-BE49-F238E27FC236}">
                  <a16:creationId xmlns:a16="http://schemas.microsoft.com/office/drawing/2014/main" id="{D6865F7F-5186-4233-A5FD-882E59F95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" y="1836"/>
              <a:ext cx="373" cy="3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4" name="Text Box 158">
            <a:extLst>
              <a:ext uri="{FF2B5EF4-FFF2-40B4-BE49-F238E27FC236}">
                <a16:creationId xmlns:a16="http://schemas.microsoft.com/office/drawing/2014/main" id="{216D3B7D-D09E-49F8-9A84-A23E1A4AE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6897" y="6058224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05" name="Text Box 159">
            <a:extLst>
              <a:ext uri="{FF2B5EF4-FFF2-40B4-BE49-F238E27FC236}">
                <a16:creationId xmlns:a16="http://schemas.microsoft.com/office/drawing/2014/main" id="{6FB436C9-EA6A-46DD-B0E6-232B7BE5F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55" y="5051473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06" name="Text Box 160">
            <a:extLst>
              <a:ext uri="{FF2B5EF4-FFF2-40B4-BE49-F238E27FC236}">
                <a16:creationId xmlns:a16="http://schemas.microsoft.com/office/drawing/2014/main" id="{12983D80-8F9C-4CF1-8C07-39C548BC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472" y="6056108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307" name="Text Box 161">
            <a:extLst>
              <a:ext uri="{FF2B5EF4-FFF2-40B4-BE49-F238E27FC236}">
                <a16:creationId xmlns:a16="http://schemas.microsoft.com/office/drawing/2014/main" id="{0834E813-8092-40AF-A0D8-70475AD25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037" y="5053591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grpSp>
        <p:nvGrpSpPr>
          <p:cNvPr id="308" name="Group 162">
            <a:extLst>
              <a:ext uri="{FF2B5EF4-FFF2-40B4-BE49-F238E27FC236}">
                <a16:creationId xmlns:a16="http://schemas.microsoft.com/office/drawing/2014/main" id="{5E88D3EE-DB58-4AAB-81C2-CA948242F7B6}"/>
              </a:ext>
            </a:extLst>
          </p:cNvPr>
          <p:cNvGrpSpPr/>
          <p:nvPr/>
        </p:nvGrpSpPr>
        <p:grpSpPr bwMode="auto">
          <a:xfrm>
            <a:off x="1427112" y="2979259"/>
            <a:ext cx="1553633" cy="1206500"/>
            <a:chOff x="731" y="1836"/>
            <a:chExt cx="678" cy="570"/>
          </a:xfrm>
        </p:grpSpPr>
        <p:sp>
          <p:nvSpPr>
            <p:cNvPr id="309" name="Text Box 163">
              <a:extLst>
                <a:ext uri="{FF2B5EF4-FFF2-40B4-BE49-F238E27FC236}">
                  <a16:creationId xmlns:a16="http://schemas.microsoft.com/office/drawing/2014/main" id="{355D138A-935B-425B-B9BC-E31670063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" y="220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10" name="Text Box 164">
              <a:extLst>
                <a:ext uri="{FF2B5EF4-FFF2-40B4-BE49-F238E27FC236}">
                  <a16:creationId xmlns:a16="http://schemas.microsoft.com/office/drawing/2014/main" id="{78E1C923-3484-451D-ABFC-D15E7C643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220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311" name="Line 165">
              <a:extLst>
                <a:ext uri="{FF2B5EF4-FFF2-40B4-BE49-F238E27FC236}">
                  <a16:creationId xmlns:a16="http://schemas.microsoft.com/office/drawing/2014/main" id="{2A0F45DB-28B9-451C-A38D-6082DD17D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" y="1836"/>
              <a:ext cx="374" cy="3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2" name="Group 166">
            <a:extLst>
              <a:ext uri="{FF2B5EF4-FFF2-40B4-BE49-F238E27FC236}">
                <a16:creationId xmlns:a16="http://schemas.microsoft.com/office/drawing/2014/main" id="{E3930657-1346-45EB-8A79-C111B2231D61}"/>
              </a:ext>
            </a:extLst>
          </p:cNvPr>
          <p:cNvGrpSpPr/>
          <p:nvPr/>
        </p:nvGrpSpPr>
        <p:grpSpPr bwMode="auto">
          <a:xfrm>
            <a:off x="-12222" y="1480659"/>
            <a:ext cx="3185583" cy="1250951"/>
            <a:chOff x="97" y="1135"/>
            <a:chExt cx="1389" cy="591"/>
          </a:xfrm>
        </p:grpSpPr>
        <p:sp>
          <p:nvSpPr>
            <p:cNvPr id="313" name="Text Box 167">
              <a:extLst>
                <a:ext uri="{FF2B5EF4-FFF2-40B4-BE49-F238E27FC236}">
                  <a16:creationId xmlns:a16="http://schemas.microsoft.com/office/drawing/2014/main" id="{8D395C7B-A6FC-4473-B0F9-BA3A24817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" y="152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314" name="Text Box 168">
              <a:extLst>
                <a:ext uri="{FF2B5EF4-FFF2-40B4-BE49-F238E27FC236}">
                  <a16:creationId xmlns:a16="http://schemas.microsoft.com/office/drawing/2014/main" id="{C975A22B-EBF2-42CE-AAE8-65E933A22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" y="152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315" name="Text Box 169">
              <a:extLst>
                <a:ext uri="{FF2B5EF4-FFF2-40B4-BE49-F238E27FC236}">
                  <a16:creationId xmlns:a16="http://schemas.microsoft.com/office/drawing/2014/main" id="{9CBEFF05-2CE6-4720-BD13-A1F767D89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" y="152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16" name="Text Box 170">
              <a:extLst>
                <a:ext uri="{FF2B5EF4-FFF2-40B4-BE49-F238E27FC236}">
                  <a16:creationId xmlns:a16="http://schemas.microsoft.com/office/drawing/2014/main" id="{1F2D0FAA-71CE-4F43-BE67-2347625DF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" y="1527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317" name="Line 171">
              <a:extLst>
                <a:ext uri="{FF2B5EF4-FFF2-40B4-BE49-F238E27FC236}">
                  <a16:creationId xmlns:a16="http://schemas.microsoft.com/office/drawing/2014/main" id="{AEE578A8-1086-486D-8D17-2E352B89C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7" y="1135"/>
              <a:ext cx="739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8" name="Text Box 172">
            <a:extLst>
              <a:ext uri="{FF2B5EF4-FFF2-40B4-BE49-F238E27FC236}">
                <a16:creationId xmlns:a16="http://schemas.microsoft.com/office/drawing/2014/main" id="{482765ED-7E93-45D5-BEBF-A39F8AE59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015" y="6056108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19" name="Text Box 173">
            <a:extLst>
              <a:ext uri="{FF2B5EF4-FFF2-40B4-BE49-F238E27FC236}">
                <a16:creationId xmlns:a16="http://schemas.microsoft.com/office/drawing/2014/main" id="{752B2636-5B55-414D-B4AB-EEFE9355E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813" y="5057824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20" name="Text Box 174">
            <a:extLst>
              <a:ext uri="{FF2B5EF4-FFF2-40B4-BE49-F238E27FC236}">
                <a16:creationId xmlns:a16="http://schemas.microsoft.com/office/drawing/2014/main" id="{02BD8874-EF9F-4A72-B1B6-A2130805A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397" y="6073041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21" name="Text Box 175">
            <a:extLst>
              <a:ext uri="{FF2B5EF4-FFF2-40B4-BE49-F238E27FC236}">
                <a16:creationId xmlns:a16="http://schemas.microsoft.com/office/drawing/2014/main" id="{786307C8-FC7A-41FD-8AA6-8D43BBC5E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964" y="5036657"/>
            <a:ext cx="457176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grpSp>
        <p:nvGrpSpPr>
          <p:cNvPr id="322" name="Group 176">
            <a:extLst>
              <a:ext uri="{FF2B5EF4-FFF2-40B4-BE49-F238E27FC236}">
                <a16:creationId xmlns:a16="http://schemas.microsoft.com/office/drawing/2014/main" id="{83EA48DE-6730-4905-AB5D-DC49DE1A4557}"/>
              </a:ext>
            </a:extLst>
          </p:cNvPr>
          <p:cNvGrpSpPr/>
          <p:nvPr/>
        </p:nvGrpSpPr>
        <p:grpSpPr bwMode="auto">
          <a:xfrm>
            <a:off x="3135260" y="2928457"/>
            <a:ext cx="1557867" cy="1496483"/>
            <a:chOff x="1460" y="1820"/>
            <a:chExt cx="680" cy="707"/>
          </a:xfrm>
        </p:grpSpPr>
        <p:sp>
          <p:nvSpPr>
            <p:cNvPr id="323" name="Line 177">
              <a:extLst>
                <a:ext uri="{FF2B5EF4-FFF2-40B4-BE49-F238E27FC236}">
                  <a16:creationId xmlns:a16="http://schemas.microsoft.com/office/drawing/2014/main" id="{EEC663C7-66E7-4E17-8422-8A5ECA904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0" y="1820"/>
              <a:ext cx="350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Text Box 178">
              <a:extLst>
                <a:ext uri="{FF2B5EF4-FFF2-40B4-BE49-F238E27FC236}">
                  <a16:creationId xmlns:a16="http://schemas.microsoft.com/office/drawing/2014/main" id="{D42E6B91-A1FA-4ABD-9FB2-2B8CBF52E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0" y="2208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325" name="Text Box 179">
              <a:extLst>
                <a:ext uri="{FF2B5EF4-FFF2-40B4-BE49-F238E27FC236}">
                  <a16:creationId xmlns:a16="http://schemas.microsoft.com/office/drawing/2014/main" id="{CD7D6C03-7131-44D9-811C-15D893DBD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2208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326" name="Line 180">
              <a:extLst>
                <a:ext uri="{FF2B5EF4-FFF2-40B4-BE49-F238E27FC236}">
                  <a16:creationId xmlns:a16="http://schemas.microsoft.com/office/drawing/2014/main" id="{487BEE00-0EA0-43C9-A775-FFB6B7A7C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3" y="2199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7" name="Text Box 181">
            <a:extLst>
              <a:ext uri="{FF2B5EF4-FFF2-40B4-BE49-F238E27FC236}">
                <a16:creationId xmlns:a16="http://schemas.microsoft.com/office/drawing/2014/main" id="{F2C27CE5-74DB-496A-8DFF-CD710C752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096" y="6073041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328" name="Text Box 182">
            <a:extLst>
              <a:ext uri="{FF2B5EF4-FFF2-40B4-BE49-F238E27FC236}">
                <a16:creationId xmlns:a16="http://schemas.microsoft.com/office/drawing/2014/main" id="{950B9C1C-A5FB-41AD-97BC-5FA50FEFC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96" y="5043007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329" name="Text Box 183">
            <a:extLst>
              <a:ext uri="{FF2B5EF4-FFF2-40B4-BE49-F238E27FC236}">
                <a16:creationId xmlns:a16="http://schemas.microsoft.com/office/drawing/2014/main" id="{CAA2F23E-D98B-4FFE-BECA-1F0691588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55" y="6058224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330" name="Text Box 184">
            <a:extLst>
              <a:ext uri="{FF2B5EF4-FFF2-40B4-BE49-F238E27FC236}">
                <a16:creationId xmlns:a16="http://schemas.microsoft.com/office/drawing/2014/main" id="{533E9904-24F6-4B25-B7AF-DB7A77F04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29" y="5043007"/>
            <a:ext cx="458779" cy="420564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grpSp>
        <p:nvGrpSpPr>
          <p:cNvPr id="331" name="Group 185">
            <a:extLst>
              <a:ext uri="{FF2B5EF4-FFF2-40B4-BE49-F238E27FC236}">
                <a16:creationId xmlns:a16="http://schemas.microsoft.com/office/drawing/2014/main" id="{467CEB0C-80A5-48C2-A166-75C4C3267F9A}"/>
              </a:ext>
            </a:extLst>
          </p:cNvPr>
          <p:cNvGrpSpPr/>
          <p:nvPr/>
        </p:nvGrpSpPr>
        <p:grpSpPr bwMode="auto">
          <a:xfrm>
            <a:off x="4695243" y="2964443"/>
            <a:ext cx="1435620" cy="1208617"/>
            <a:chOff x="2148" y="1836"/>
            <a:chExt cx="626" cy="571"/>
          </a:xfrm>
        </p:grpSpPr>
        <p:sp>
          <p:nvSpPr>
            <p:cNvPr id="332" name="Text Box 186">
              <a:extLst>
                <a:ext uri="{FF2B5EF4-FFF2-40B4-BE49-F238E27FC236}">
                  <a16:creationId xmlns:a16="http://schemas.microsoft.com/office/drawing/2014/main" id="{6341B5CD-A181-4A65-86BE-9275CC2DE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" y="2208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333" name="Text Box 187">
              <a:extLst>
                <a:ext uri="{FF2B5EF4-FFF2-40B4-BE49-F238E27FC236}">
                  <a16:creationId xmlns:a16="http://schemas.microsoft.com/office/drawing/2014/main" id="{001441C9-854F-42E2-A028-F98306EBB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" y="2208"/>
              <a:ext cx="287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334" name="Line 188">
              <a:extLst>
                <a:ext uri="{FF2B5EF4-FFF2-40B4-BE49-F238E27FC236}">
                  <a16:creationId xmlns:a16="http://schemas.microsoft.com/office/drawing/2014/main" id="{7A50EE39-EE24-4CAC-8CA3-AD0F9BE32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1836"/>
              <a:ext cx="358" cy="3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5" name="Group 189">
            <a:extLst>
              <a:ext uri="{FF2B5EF4-FFF2-40B4-BE49-F238E27FC236}">
                <a16:creationId xmlns:a16="http://schemas.microsoft.com/office/drawing/2014/main" id="{1A4CA194-53D8-4EE2-B781-0EF884EA6B10}"/>
              </a:ext>
            </a:extLst>
          </p:cNvPr>
          <p:cNvGrpSpPr/>
          <p:nvPr/>
        </p:nvGrpSpPr>
        <p:grpSpPr bwMode="auto">
          <a:xfrm>
            <a:off x="3095045" y="1529341"/>
            <a:ext cx="3086100" cy="1502833"/>
            <a:chOff x="1451" y="1151"/>
            <a:chExt cx="1346" cy="710"/>
          </a:xfrm>
        </p:grpSpPr>
        <p:sp>
          <p:nvSpPr>
            <p:cNvPr id="336" name="Text Box 190">
              <a:extLst>
                <a:ext uri="{FF2B5EF4-FFF2-40B4-BE49-F238E27FC236}">
                  <a16:creationId xmlns:a16="http://schemas.microsoft.com/office/drawing/2014/main" id="{A84315AC-4079-4D8E-B018-B5C2A9E4E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1" y="1520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337" name="Text Box 191">
              <a:extLst>
                <a:ext uri="{FF2B5EF4-FFF2-40B4-BE49-F238E27FC236}">
                  <a16:creationId xmlns:a16="http://schemas.microsoft.com/office/drawing/2014/main" id="{8AFECEF1-5129-4DFB-9F1A-3094F1E57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" y="1520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338" name="Text Box 192">
              <a:extLst>
                <a:ext uri="{FF2B5EF4-FFF2-40B4-BE49-F238E27FC236}">
                  <a16:creationId xmlns:a16="http://schemas.microsoft.com/office/drawing/2014/main" id="{F322F8EB-AB1C-43A0-A873-0CCEE388C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5" y="1520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339" name="Text Box 193">
              <a:extLst>
                <a:ext uri="{FF2B5EF4-FFF2-40B4-BE49-F238E27FC236}">
                  <a16:creationId xmlns:a16="http://schemas.microsoft.com/office/drawing/2014/main" id="{F2385202-C24D-46D6-8B11-C71134F2B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7" y="1520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340" name="Line 194">
              <a:extLst>
                <a:ext uri="{FF2B5EF4-FFF2-40B4-BE49-F238E27FC236}">
                  <a16:creationId xmlns:a16="http://schemas.microsoft.com/office/drawing/2014/main" id="{2A1835D9-BDF2-4C3A-ACD5-C2905F696F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1533"/>
              <a:ext cx="0" cy="3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Line 195">
              <a:extLst>
                <a:ext uri="{FF2B5EF4-FFF2-40B4-BE49-F238E27FC236}">
                  <a16:creationId xmlns:a16="http://schemas.microsoft.com/office/drawing/2014/main" id="{052512B0-9A78-4173-AD26-F56D0ADFA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9" y="1151"/>
              <a:ext cx="654" cy="3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3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2" name="Group 196">
            <a:extLst>
              <a:ext uri="{FF2B5EF4-FFF2-40B4-BE49-F238E27FC236}">
                <a16:creationId xmlns:a16="http://schemas.microsoft.com/office/drawing/2014/main" id="{2386C023-18D4-4CEC-8771-7368CBF1B321}"/>
              </a:ext>
            </a:extLst>
          </p:cNvPr>
          <p:cNvGrpSpPr/>
          <p:nvPr/>
        </p:nvGrpSpPr>
        <p:grpSpPr bwMode="auto">
          <a:xfrm>
            <a:off x="184627" y="856243"/>
            <a:ext cx="6064251" cy="421217"/>
            <a:chOff x="182" y="833"/>
            <a:chExt cx="2644" cy="199"/>
          </a:xfrm>
        </p:grpSpPr>
        <p:sp>
          <p:nvSpPr>
            <p:cNvPr id="343" name="Text Box 197">
              <a:extLst>
                <a:ext uri="{FF2B5EF4-FFF2-40B4-BE49-F238E27FC236}">
                  <a16:creationId xmlns:a16="http://schemas.microsoft.com/office/drawing/2014/main" id="{6E8D0196-9C7F-4347-8A8C-8EF9B66FB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344" name="Text Box 198">
              <a:extLst>
                <a:ext uri="{FF2B5EF4-FFF2-40B4-BE49-F238E27FC236}">
                  <a16:creationId xmlns:a16="http://schemas.microsoft.com/office/drawing/2014/main" id="{34989717-9E6B-4691-84C0-F4E2D1FDA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345" name="Text Box 199">
              <a:extLst>
                <a:ext uri="{FF2B5EF4-FFF2-40B4-BE49-F238E27FC236}">
                  <a16:creationId xmlns:a16="http://schemas.microsoft.com/office/drawing/2014/main" id="{E3382618-972E-4C08-8DFE-E1DF8AAB3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346" name="Text Box 200">
              <a:extLst>
                <a:ext uri="{FF2B5EF4-FFF2-40B4-BE49-F238E27FC236}">
                  <a16:creationId xmlns:a16="http://schemas.microsoft.com/office/drawing/2014/main" id="{4BA1074D-06B8-49AA-9AB4-9793639BD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6 </a:t>
              </a:r>
            </a:p>
          </p:txBody>
        </p:sp>
        <p:sp>
          <p:nvSpPr>
            <p:cNvPr id="347" name="Text Box 201">
              <a:extLst>
                <a:ext uri="{FF2B5EF4-FFF2-40B4-BE49-F238E27FC236}">
                  <a16:creationId xmlns:a16="http://schemas.microsoft.com/office/drawing/2014/main" id="{78B1CF38-DCC3-4347-A648-9EF4052D8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0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</a:p>
          </p:txBody>
        </p:sp>
        <p:sp>
          <p:nvSpPr>
            <p:cNvPr id="348" name="Text Box 202">
              <a:extLst>
                <a:ext uri="{FF2B5EF4-FFF2-40B4-BE49-F238E27FC236}">
                  <a16:creationId xmlns:a16="http://schemas.microsoft.com/office/drawing/2014/main" id="{379191C0-E79F-4668-83B6-A2D20579B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2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349" name="Text Box 203">
              <a:extLst>
                <a:ext uri="{FF2B5EF4-FFF2-40B4-BE49-F238E27FC236}">
                  <a16:creationId xmlns:a16="http://schemas.microsoft.com/office/drawing/2014/main" id="{2D6E8658-C3A0-47FD-AC40-718F9E332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9 </a:t>
              </a:r>
            </a:p>
          </p:txBody>
        </p:sp>
        <p:sp>
          <p:nvSpPr>
            <p:cNvPr id="350" name="Text Box 204">
              <a:extLst>
                <a:ext uri="{FF2B5EF4-FFF2-40B4-BE49-F238E27FC236}">
                  <a16:creationId xmlns:a16="http://schemas.microsoft.com/office/drawing/2014/main" id="{E54C93A2-24E1-47E7-BC05-A60B610EA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833"/>
              <a:ext cx="320" cy="199"/>
            </a:xfrm>
            <a:prstGeom prst="rect">
              <a:avLst/>
            </a:prstGeom>
            <a:solidFill>
              <a:srgbClr val="66CCFF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</p:grpSp>
      <p:sp>
        <p:nvSpPr>
          <p:cNvPr id="351" name="Text Box 205">
            <a:extLst>
              <a:ext uri="{FF2B5EF4-FFF2-40B4-BE49-F238E27FC236}">
                <a16:creationId xmlns:a16="http://schemas.microsoft.com/office/drawing/2014/main" id="{41C93847-0AFE-4A41-9061-D7C666210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479" y="5007027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352" name="Text Box 206">
            <a:extLst>
              <a:ext uri="{FF2B5EF4-FFF2-40B4-BE49-F238E27FC236}">
                <a16:creationId xmlns:a16="http://schemas.microsoft.com/office/drawing/2014/main" id="{D18C7F02-ED10-405A-8546-7FB95BD55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861" y="4992211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353" name="Text Box 207">
            <a:extLst>
              <a:ext uri="{FF2B5EF4-FFF2-40B4-BE49-F238E27FC236}">
                <a16:creationId xmlns:a16="http://schemas.microsoft.com/office/drawing/2014/main" id="{4D6DD28B-67AD-4BB4-8078-977831887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535" y="5013377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354" name="Text Box 208">
            <a:extLst>
              <a:ext uri="{FF2B5EF4-FFF2-40B4-BE49-F238E27FC236}">
                <a16:creationId xmlns:a16="http://schemas.microsoft.com/office/drawing/2014/main" id="{43252EF2-E296-4C09-B5D0-BC8DE48C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761" y="4994327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55" name="Text Box 209">
            <a:extLst>
              <a:ext uri="{FF2B5EF4-FFF2-40B4-BE49-F238E27FC236}">
                <a16:creationId xmlns:a16="http://schemas.microsoft.com/office/drawing/2014/main" id="{3DD82F61-E2D7-4E89-975E-8A697B3CD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468" y="3749727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356" name="Text Box 210">
            <a:extLst>
              <a:ext uri="{FF2B5EF4-FFF2-40B4-BE49-F238E27FC236}">
                <a16:creationId xmlns:a16="http://schemas.microsoft.com/office/drawing/2014/main" id="{01AF0F6E-8FD1-469C-8129-7AD29F942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728" y="3747611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357" name="Text Box 211">
            <a:extLst>
              <a:ext uri="{FF2B5EF4-FFF2-40B4-BE49-F238E27FC236}">
                <a16:creationId xmlns:a16="http://schemas.microsoft.com/office/drawing/2014/main" id="{6FF01E51-FD3A-4589-ADBB-09B15859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6228" y="3747611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58" name="Text Box 212">
            <a:extLst>
              <a:ext uri="{FF2B5EF4-FFF2-40B4-BE49-F238E27FC236}">
                <a16:creationId xmlns:a16="http://schemas.microsoft.com/office/drawing/2014/main" id="{E0178713-B89B-4BE7-BEC0-5486728C7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945" y="3749727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359" name="Text Box 213">
            <a:extLst>
              <a:ext uri="{FF2B5EF4-FFF2-40B4-BE49-F238E27FC236}">
                <a16:creationId xmlns:a16="http://schemas.microsoft.com/office/drawing/2014/main" id="{EA071E39-C04C-4F94-9AE4-5E2320909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3176" y="4994323"/>
            <a:ext cx="770467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60" name="Text Box 214">
            <a:extLst>
              <a:ext uri="{FF2B5EF4-FFF2-40B4-BE49-F238E27FC236}">
                <a16:creationId xmlns:a16="http://schemas.microsoft.com/office/drawing/2014/main" id="{8BEA0C28-B13A-452A-8D6A-D9ADEE00E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6510" y="5026073"/>
            <a:ext cx="789517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61" name="Text Box 215">
            <a:extLst>
              <a:ext uri="{FF2B5EF4-FFF2-40B4-BE49-F238E27FC236}">
                <a16:creationId xmlns:a16="http://schemas.microsoft.com/office/drawing/2014/main" id="{2F8250DB-FAB7-4148-9466-02A3B5257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1079" y="5032025"/>
            <a:ext cx="483307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362" name="Text Box 216">
            <a:extLst>
              <a:ext uri="{FF2B5EF4-FFF2-40B4-BE49-F238E27FC236}">
                <a16:creationId xmlns:a16="http://schemas.microsoft.com/office/drawing/2014/main" id="{272D1B4A-4611-4292-A979-57D23B69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0287" y="5028189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363" name="Text Box 217">
            <a:extLst>
              <a:ext uri="{FF2B5EF4-FFF2-40B4-BE49-F238E27FC236}">
                <a16:creationId xmlns:a16="http://schemas.microsoft.com/office/drawing/2014/main" id="{917F9963-DD10-41F8-BDE1-8163E227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8752" y="3745988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364" name="Text Box 218">
            <a:extLst>
              <a:ext uri="{FF2B5EF4-FFF2-40B4-BE49-F238E27FC236}">
                <a16:creationId xmlns:a16="http://schemas.microsoft.com/office/drawing/2014/main" id="{53DF6506-4319-4960-A81B-600F5F6F6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87903" y="3745988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365" name="Text Box 219">
            <a:extLst>
              <a:ext uri="{FF2B5EF4-FFF2-40B4-BE49-F238E27FC236}">
                <a16:creationId xmlns:a16="http://schemas.microsoft.com/office/drawing/2014/main" id="{62EB88AA-BABC-4DC7-8647-89D5ABD9A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2860" y="3729055"/>
            <a:ext cx="842433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66" name="Text Box 220">
            <a:extLst>
              <a:ext uri="{FF2B5EF4-FFF2-40B4-BE49-F238E27FC236}">
                <a16:creationId xmlns:a16="http://schemas.microsoft.com/office/drawing/2014/main" id="{BDD5DF4C-BCC0-428C-B8C6-4693611E2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7926" y="3731171"/>
            <a:ext cx="842433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67" name="Text Box 221">
            <a:extLst>
              <a:ext uri="{FF2B5EF4-FFF2-40B4-BE49-F238E27FC236}">
                <a16:creationId xmlns:a16="http://schemas.microsoft.com/office/drawing/2014/main" id="{04CB54C3-2867-4947-A55F-2AA7116DE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749" y="2332197"/>
            <a:ext cx="584100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</p:txBody>
      </p:sp>
      <p:sp>
        <p:nvSpPr>
          <p:cNvPr id="368" name="Text Box 222">
            <a:extLst>
              <a:ext uri="{FF2B5EF4-FFF2-40B4-BE49-F238E27FC236}">
                <a16:creationId xmlns:a16="http://schemas.microsoft.com/office/drawing/2014/main" id="{3FC21D9B-3C8B-4502-A039-278EB173D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464" y="2320892"/>
            <a:ext cx="458779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</a:p>
        </p:txBody>
      </p:sp>
      <p:sp>
        <p:nvSpPr>
          <p:cNvPr id="369" name="Text Box 223">
            <a:extLst>
              <a:ext uri="{FF2B5EF4-FFF2-40B4-BE49-F238E27FC236}">
                <a16:creationId xmlns:a16="http://schemas.microsoft.com/office/drawing/2014/main" id="{674155FD-8118-4CC7-9AD6-2C456E23D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649" y="2330081"/>
            <a:ext cx="584100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</a:p>
        </p:txBody>
      </p:sp>
      <p:sp>
        <p:nvSpPr>
          <p:cNvPr id="370" name="Text Box 224">
            <a:extLst>
              <a:ext uri="{FF2B5EF4-FFF2-40B4-BE49-F238E27FC236}">
                <a16:creationId xmlns:a16="http://schemas.microsoft.com/office/drawing/2014/main" id="{293B48B3-D7E1-41DD-B079-615E4993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510" y="2330081"/>
            <a:ext cx="699713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71" name="Text Box 225">
            <a:extLst>
              <a:ext uri="{FF2B5EF4-FFF2-40B4-BE49-F238E27FC236}">
                <a16:creationId xmlns:a16="http://schemas.microsoft.com/office/drawing/2014/main" id="{D52B85D9-F33A-4C8D-9B24-433E2A29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932" y="2337825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372" name="Text Box 226">
            <a:extLst>
              <a:ext uri="{FF2B5EF4-FFF2-40B4-BE49-F238E27FC236}">
                <a16:creationId xmlns:a16="http://schemas.microsoft.com/office/drawing/2014/main" id="{DD18813B-C32F-4C7F-BBF9-C0DCA01DE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775" y="2323008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373" name="Text Box 227">
            <a:extLst>
              <a:ext uri="{FF2B5EF4-FFF2-40B4-BE49-F238E27FC236}">
                <a16:creationId xmlns:a16="http://schemas.microsoft.com/office/drawing/2014/main" id="{05CE5944-15AB-4C8B-877C-8D33DE581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199" y="2320892"/>
            <a:ext cx="457176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74" name="Text Box 228">
            <a:extLst>
              <a:ext uri="{FF2B5EF4-FFF2-40B4-BE49-F238E27FC236}">
                <a16:creationId xmlns:a16="http://schemas.microsoft.com/office/drawing/2014/main" id="{B69042C5-04B3-40A3-BB4D-94942165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0816" y="2320077"/>
            <a:ext cx="685665" cy="420564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  <p:sp>
        <p:nvSpPr>
          <p:cNvPr id="376" name="Rectangle 4">
            <a:extLst>
              <a:ext uri="{FF2B5EF4-FFF2-40B4-BE49-F238E27FC236}">
                <a16:creationId xmlns:a16="http://schemas.microsoft.com/office/drawing/2014/main" id="{6448E653-D4ED-41C6-8395-F0224ED4A9F4}"/>
              </a:ext>
            </a:extLst>
          </p:cNvPr>
          <p:cNvSpPr/>
          <p:nvPr/>
        </p:nvSpPr>
        <p:spPr>
          <a:xfrm>
            <a:off x="0" y="-221165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 – VÍ DỤ</a:t>
            </a:r>
          </a:p>
        </p:txBody>
      </p:sp>
    </p:spTree>
    <p:extLst>
      <p:ext uri="{BB962C8B-B14F-4D97-AF65-F5344CB8AC3E}">
        <p14:creationId xmlns:p14="http://schemas.microsoft.com/office/powerpoint/2010/main" val="34683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0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50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500"/>
                            </p:stCondLst>
                            <p:childTnLst>
                              <p:par>
                                <p:cTn id="3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2500"/>
                            </p:stCondLst>
                            <p:childTnLst>
                              <p:par>
                                <p:cTn id="3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000"/>
                            </p:stCondLst>
                            <p:childTnLst>
                              <p:par>
                                <p:cTn id="3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500"/>
                            </p:stCondLst>
                            <p:childTnLst>
                              <p:par>
                                <p:cTn id="3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40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2000"/>
                            </p:stCondLst>
                            <p:childTnLst>
                              <p:par>
                                <p:cTn id="3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500"/>
                            </p:stCondLst>
                            <p:childTnLst>
                              <p:par>
                                <p:cTn id="3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3000"/>
                            </p:stCondLst>
                            <p:childTnLst>
                              <p:par>
                                <p:cTn id="3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3500"/>
                            </p:stCondLst>
                            <p:childTnLst>
                              <p:par>
                                <p:cTn id="3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4000"/>
                            </p:stCondLst>
                            <p:childTnLst>
                              <p:par>
                                <p:cTn id="3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500"/>
                            </p:stCondLst>
                            <p:childTnLst>
                              <p:par>
                                <p:cTn id="3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0"/>
                            </p:stCondLst>
                            <p:childTnLst>
                              <p:par>
                                <p:cTn id="3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500"/>
                            </p:stCondLst>
                            <p:childTnLst>
                              <p:par>
                                <p:cTn id="3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6500"/>
                            </p:stCondLst>
                            <p:childTnLst>
                              <p:par>
                                <p:cTn id="3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7000"/>
                            </p:stCondLst>
                            <p:childTnLst>
                              <p:par>
                                <p:cTn id="3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7500"/>
                            </p:stCondLst>
                            <p:childTnLst>
                              <p:par>
                                <p:cTn id="3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8000"/>
                            </p:stCondLst>
                            <p:childTnLst>
                              <p:par>
                                <p:cTn id="3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242" grpId="0" animBg="1" autoUpdateAnimBg="0"/>
      <p:bldP spid="243" grpId="0" animBg="1" autoUpdateAnimBg="0"/>
      <p:bldP spid="244" grpId="0" animBg="1" autoUpdateAnimBg="0"/>
      <p:bldP spid="245" grpId="0" animBg="1" autoUpdateAnimBg="0"/>
      <p:bldP spid="246" grpId="0" animBg="1" autoUpdateAnimBg="0"/>
      <p:bldP spid="247" grpId="0" animBg="1" autoUpdateAnimBg="0"/>
      <p:bldP spid="248" grpId="0" animBg="1" autoUpdateAnimBg="0"/>
      <p:bldP spid="249" grpId="0" animBg="1" autoUpdateAnimBg="0"/>
      <p:bldP spid="250" grpId="0" animBg="1" autoUpdateAnimBg="0"/>
      <p:bldP spid="251" grpId="0" animBg="1" autoUpdateAnimBg="0"/>
      <p:bldP spid="252" grpId="0" animBg="1" autoUpdateAnimBg="0"/>
      <p:bldP spid="253" grpId="0" animBg="1" autoUpdateAnimBg="0"/>
      <p:bldP spid="254" grpId="0" animBg="1" autoUpdateAnimBg="0"/>
      <p:bldP spid="255" grpId="0" animBg="1" autoUpdateAnimBg="0"/>
      <p:bldP spid="256" grpId="0" animBg="1" autoUpdateAnimBg="0"/>
      <p:bldP spid="257" grpId="0" animBg="1" autoUpdateAnimBg="0"/>
      <p:bldP spid="258" grpId="0" animBg="1" autoUpdateAnimBg="0"/>
      <p:bldP spid="259" grpId="0" animBg="1" autoUpdateAnimBg="0"/>
      <p:bldP spid="260" grpId="0" animBg="1" autoUpdateAnimBg="0"/>
      <p:bldP spid="261" grpId="0" animBg="1" autoUpdateAnimBg="0"/>
      <p:bldP spid="265" grpId="0" animBg="1" autoUpdateAnimBg="0"/>
      <p:bldP spid="266" grpId="0" animBg="1" autoUpdateAnimBg="0"/>
      <p:bldP spid="267" grpId="0" animBg="1" autoUpdateAnimBg="0"/>
      <p:bldP spid="268" grpId="0" animBg="1" autoUpdateAnimBg="0"/>
      <p:bldP spid="272" grpId="0" animBg="1" autoUpdateAnimBg="0"/>
      <p:bldP spid="273" grpId="0" animBg="1" autoUpdateAnimBg="0"/>
      <p:bldP spid="274" grpId="0" animBg="1" autoUpdateAnimBg="0"/>
      <p:bldP spid="275" grpId="0" animBg="1" autoUpdateAnimBg="0"/>
      <p:bldP spid="276" grpId="0" animBg="1" autoUpdateAnimBg="0"/>
      <p:bldP spid="277" grpId="0" animBg="1" autoUpdateAnimBg="0"/>
      <p:bldP spid="278" grpId="0" animBg="1" autoUpdateAnimBg="0"/>
      <p:bldP spid="279" grpId="0" animBg="1" autoUpdateAnimBg="0"/>
      <p:bldP spid="295" grpId="0" animBg="1" autoUpdateAnimBg="0"/>
      <p:bldP spid="296" grpId="0" animBg="1" autoUpdateAnimBg="0"/>
      <p:bldP spid="297" grpId="0" animBg="1" autoUpdateAnimBg="0"/>
      <p:bldP spid="298" grpId="0" animBg="1" autoUpdateAnimBg="0"/>
      <p:bldP spid="304" grpId="0" animBg="1" autoUpdateAnimBg="0"/>
      <p:bldP spid="305" grpId="0" animBg="1" autoUpdateAnimBg="0"/>
      <p:bldP spid="306" grpId="0" animBg="1" autoUpdateAnimBg="0"/>
      <p:bldP spid="307" grpId="0" animBg="1" autoUpdateAnimBg="0"/>
      <p:bldP spid="318" grpId="0" animBg="1" autoUpdateAnimBg="0"/>
      <p:bldP spid="319" grpId="0" animBg="1" autoUpdateAnimBg="0"/>
      <p:bldP spid="320" grpId="0" animBg="1" autoUpdateAnimBg="0"/>
      <p:bldP spid="321" grpId="0" animBg="1" autoUpdateAnimBg="0"/>
      <p:bldP spid="327" grpId="0" animBg="1" autoUpdateAnimBg="0"/>
      <p:bldP spid="328" grpId="0" animBg="1" autoUpdateAnimBg="0"/>
      <p:bldP spid="329" grpId="0" animBg="1" autoUpdateAnimBg="0"/>
      <p:bldP spid="330" grpId="0" animBg="1" autoUpdateAnimBg="0"/>
      <p:bldP spid="351" grpId="0" animBg="1" autoUpdateAnimBg="0"/>
      <p:bldP spid="352" grpId="0" animBg="1" autoUpdateAnimBg="0"/>
      <p:bldP spid="353" grpId="0" animBg="1" autoUpdateAnimBg="0"/>
      <p:bldP spid="354" grpId="0" animBg="1" autoUpdateAnimBg="0"/>
      <p:bldP spid="355" grpId="0" animBg="1" autoUpdateAnimBg="0"/>
      <p:bldP spid="356" grpId="0" animBg="1" autoUpdateAnimBg="0"/>
      <p:bldP spid="357" grpId="0" animBg="1" autoUpdateAnimBg="0"/>
      <p:bldP spid="358" grpId="0" animBg="1" autoUpdateAnimBg="0"/>
      <p:bldP spid="359" grpId="0" animBg="1" autoUpdateAnimBg="0"/>
      <p:bldP spid="360" grpId="0" animBg="1" autoUpdateAnimBg="0"/>
      <p:bldP spid="361" grpId="0" animBg="1" autoUpdateAnimBg="0"/>
      <p:bldP spid="362" grpId="0" animBg="1" autoUpdateAnimBg="0"/>
      <p:bldP spid="363" grpId="0" animBg="1" autoUpdateAnimBg="0"/>
      <p:bldP spid="364" grpId="0" animBg="1" autoUpdateAnimBg="0"/>
      <p:bldP spid="365" grpId="0" animBg="1" autoUpdateAnimBg="0"/>
      <p:bldP spid="366" grpId="0" animBg="1" autoUpdateAnimBg="0"/>
      <p:bldP spid="367" grpId="0" animBg="1" autoUpdateAnimBg="0"/>
      <p:bldP spid="368" grpId="0" animBg="1" autoUpdateAnimBg="0"/>
      <p:bldP spid="369" grpId="0" animBg="1" autoUpdateAnimBg="0"/>
      <p:bldP spid="370" grpId="0" animBg="1" autoUpdateAnimBg="0"/>
      <p:bldP spid="371" grpId="0" animBg="1" autoUpdateAnimBg="0"/>
      <p:bldP spid="372" grpId="0" animBg="1" autoUpdateAnimBg="0"/>
      <p:bldP spid="373" grpId="0" animBg="1" autoUpdateAnimBg="0"/>
      <p:bldP spid="374" grpId="0" animBg="1" autoUpdateAnimBg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399177" y="144944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MergeSort_Tang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Left,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Right)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 &lt; Right)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 = (Left + Right) / 2;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đệ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nửa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endParaRPr lang="en-US" sz="2667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MergeSort_Tang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Left, Mid);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MergeSort_Tang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Mid + 1, Right);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Merge_Tang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Left, Mid, Right);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A6913ED-0E56-4F72-8390-15698F25C67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24490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399177" y="144944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Merge_Tang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a[],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Left,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Mid,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Right)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temp =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[Right - Left + 1];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Left;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Mid + 1;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 = 0;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gộp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(!(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Mid &amp;&amp; j &gt; Right))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Mid &amp;&amp; j &lt;= Right &amp;&amp; a[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 a[j]) || j &gt; Right)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temp[m++] = a[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++];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temp[m++] = a[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1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236EF86-3CCA-4C76-BB8B-DE07B48E8DE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249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D52EB7A5-A792-4209-B766-95C8ACCCA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133" y="4495966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BC8489FB-9DCC-4521-9250-F70EA0E2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683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16BFE857-2C5A-48D7-B7E8-81AC3297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17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C0ECE234-6663-41AB-8217-64E706B46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67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15CF4DC0-4409-48C4-9244-F1C10765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984" y="4495966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2666D96D-C33A-496D-B644-49399BE1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534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5C9FD320-2E50-46A3-BD82-AEE87CAA3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2083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351FA4FF-93D6-4BEB-BDF5-18AF629C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17" y="44959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D4728313-71FC-4EA0-944E-72744328668E}"/>
              </a:ext>
            </a:extLst>
          </p:cNvPr>
          <p:cNvGrpSpPr/>
          <p:nvPr/>
        </p:nvGrpSpPr>
        <p:grpSpPr bwMode="auto">
          <a:xfrm>
            <a:off x="395817" y="3717032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6F961298-7343-4704-8251-52D30E5C2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27E93269-30BB-4C31-B02F-A3BCF0C7E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6B4EC23A-D617-4FA9-BECB-A718918EF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A5DF83A0-77B3-4A05-A5FA-5B4D77093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A17288F0-F588-4449-8ACA-C9BF46546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5206437F-A7F0-4BC5-8988-CBA69D912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0A2CAC7-94D9-4F20-880E-FFC19AB03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8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F72B6528-E7C5-4E7B-A6B5-158A8563D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AC98280E-41F2-4BA5-8DB7-7E57ACCB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34" y="2658699"/>
            <a:ext cx="2266949" cy="666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33" b="1" dirty="0">
                <a:solidFill>
                  <a:srgbClr val="FF3300"/>
                </a:solidFill>
                <a:latin typeface="VNI-Helve" pitchFamily="2" charset="0"/>
              </a:rPr>
              <a:t>k = 1;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B063BCD6-424E-4DBA-A452-69405D12B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933" y="2658699"/>
            <a:ext cx="6627283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08FE1F39-6DC5-48AB-B6D4-62C7CBE4F82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5820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6" grpId="0" animBg="1"/>
          <p:bldP spid="27" grpId="0" animBg="1"/>
        </p:bldLst>
      </p:timing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271443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286892" y="1025460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4300" y="1082389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445EDB05-9D08-45A5-8EB0-98A7D6914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260" y="3434047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B37F5AE3-5F4C-44EA-AAFA-589233872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810" y="343404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85812CFD-EA27-4240-90A2-83DCB8661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243" y="343404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2FB097FA-9872-4DA8-AF99-133B40533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794" y="343404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61CF323F-DB78-4CBE-A9D3-6200E66C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110" y="3434047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D5152B28-E0BF-45CF-943E-49E61F96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661" y="343404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DB52B5EB-BD3D-46E0-B303-0B2ED7764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2210" y="343404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632EC45A-800E-4965-8347-A23D2F514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43" y="343404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8F358386-74D4-4577-8C46-009C9EE672A7}"/>
              </a:ext>
            </a:extLst>
          </p:cNvPr>
          <p:cNvGrpSpPr/>
          <p:nvPr/>
        </p:nvGrpSpPr>
        <p:grpSpPr bwMode="auto">
          <a:xfrm>
            <a:off x="345943" y="2655113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A48A34D7-DA14-4EDC-8C93-22F8713DA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DA0839D0-4CF7-476F-94D3-DF087232C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96D7AEAC-8F6A-44D3-9C81-E3F211694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FFB2F80C-99FC-40DB-952D-972F41C6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C0887D2E-2A8D-495C-ADE9-20D52F257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9E066C75-10C0-4699-B08F-724EAAE79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1B9C2856-CD06-4D95-B0DE-55351EDA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8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95F2E10B-0DE1-4E50-B35F-4605AB59C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75AF1FD3-8626-40C9-BF23-BC4C335F1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1596780"/>
            <a:ext cx="2266949" cy="666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33" b="1" dirty="0">
                <a:solidFill>
                  <a:srgbClr val="FF3300"/>
                </a:solidFill>
                <a:latin typeface="VNI-Helve" pitchFamily="2" charset="0"/>
              </a:rPr>
              <a:t>k = 1;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F1827734-EFBC-4578-8C13-2AC02D80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0060" y="1596780"/>
            <a:ext cx="5805099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640EED7-BB5A-4E1C-A0FC-0BF9689244A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5343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82716E-6 L 2.22222E-6 0.2111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2.46914E-7 L -0.12569 0.37037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85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82716E-6 L -0.11493 0.2108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4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2.46914E-7 L -0.24219 0.37037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8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0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3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82716E-6 L -0.225 0.2108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250" y="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46914E-7 L -0.34687 0.37037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344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82716E-6 L -0.33628 0.2086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23" y="104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5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9 -0.00833 L -0.45955 0.37037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83" y="189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4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82716E-6 L 2.22222E-6 0.21111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2.46914E-7 L -0.12569 0.37037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85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3.82716E-6 L -0.11493 0.21081 " pathEditMode="relative" rAng="0" ptsTypes="AA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4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2.46914E-7 L -0.24219 0.37037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8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0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3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82716E-6 L -0.225 0.2108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250" y="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2.46914E-7 L -0.34687 0.37037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344" y="185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2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82716E-6 L -0.33628 0.2086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23" y="104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58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1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99 -0.00833 L -0.45955 0.37037 " pathEditMode="relative" rAng="0" ptsTypes="AA">
                                          <p:cBhvr>
                                            <p:cTn id="6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83" y="189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4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7" grpId="0" animBg="1"/>
        </p:bldLst>
      </p:timing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192932" y="1003724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385967" y="1111209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350B59B3-EDB9-492A-8758-79CB79590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7" y="59928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8AF72F55-355F-40EE-B416-FE5ADA993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861" y="495571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89C3C1B-29C8-40AE-804F-456339949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977" y="599076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BE54EA8D-E68E-460E-99AF-34CA2F318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527" y="495995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1A7368D2-1659-4FBE-8DA1-3058525FF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527" y="599499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AF0A6B03-261B-4B83-8B1D-644D06AF0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077" y="4953599"/>
            <a:ext cx="1056217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9FCCFE34-28A7-45A5-92B2-88640D219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93" y="599500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2733033E-C007-4F66-B8FC-28B399C9F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7" y="495995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AFDB6564-0B63-4174-BEEB-8DA04C4941D3}"/>
              </a:ext>
            </a:extLst>
          </p:cNvPr>
          <p:cNvGrpSpPr/>
          <p:nvPr/>
        </p:nvGrpSpPr>
        <p:grpSpPr bwMode="auto">
          <a:xfrm>
            <a:off x="134477" y="2246382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6BB6292B-A815-4CE7-B8EC-8C998B260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BD2DD07A-253B-4D55-9DC9-8F2AF42A3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1FDC5B43-214A-4395-A6F0-03E4D3F3D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61E7F0DC-7675-4F40-BD26-7C4BC25A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C3288360-4E37-4D29-B93B-6EE45BD78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01C61A2B-E322-41B0-8439-0820F4129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D48DA56-C11B-4077-B966-0184226D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A5E8296B-FC46-4A3D-A070-FC7CF7BE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04DE5DF0-2B80-4019-A5EB-B40B76346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83" y="1565829"/>
            <a:ext cx="2266949" cy="625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1;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9FC31CA2-0820-4D4E-A3F9-479D045D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576" y="1573238"/>
            <a:ext cx="6627283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C4E013A6-01D2-4E70-8E0F-3396D564668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1318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2255574" y="1759875"/>
            <a:ext cx="9121013" cy="5481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CFCB303E-0E3E-4E96-BD63-70244228939E}"/>
              </a:ext>
            </a:extLst>
          </p:cNvPr>
          <p:cNvSpPr txBox="1">
            <a:spLocks noChangeArrowheads="1"/>
          </p:cNvSpPr>
          <p:nvPr/>
        </p:nvSpPr>
        <p:spPr>
          <a:xfrm>
            <a:off x="2242750" y="2307976"/>
            <a:ext cx="9121013" cy="505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Đưa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A64EC10-153C-47DC-8654-1427E6DD1E74}"/>
              </a:ext>
            </a:extLst>
          </p:cNvPr>
          <p:cNvSpPr txBox="1">
            <a:spLocks noChangeArrowheads="1"/>
          </p:cNvSpPr>
          <p:nvPr/>
        </p:nvSpPr>
        <p:spPr>
          <a:xfrm>
            <a:off x="2255574" y="2873685"/>
            <a:ext cx="9121013" cy="22171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n-1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</a:p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đưa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cho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1752F85-7549-4509-B4F0-CFC563CC3559}"/>
              </a:ext>
            </a:extLst>
          </p:cNvPr>
          <p:cNvSpPr txBox="1">
            <a:spLocks noChangeArrowheads="1"/>
          </p:cNvSpPr>
          <p:nvPr/>
        </p:nvSpPr>
        <p:spPr>
          <a:xfrm>
            <a:off x="2255574" y="5403540"/>
            <a:ext cx="9121013" cy="5059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tăng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02CE87F8-57F0-41EE-AC35-399E3831DE2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69787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13" grpId="0"/>
      <p:bldP spid="14" grpId="0"/>
      <p:bldP spid="1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25348" y="91254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503712" y="101932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Oval 2">
            <a:extLst>
              <a:ext uri="{FF2B5EF4-FFF2-40B4-BE49-F238E27FC236}">
                <a16:creationId xmlns:a16="http://schemas.microsoft.com/office/drawing/2014/main" id="{2DCFB144-3D3F-42F2-8E25-039AF6D6D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593694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75F194BF-AAAF-49EB-A508-77148DEB2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17" y="489977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AECCCD54-65ED-4F6C-A066-0196894FC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33" y="593482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9CDBA857-4117-4E93-B306-B75CBD3D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4904011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EB2B001B-70DE-4D84-B086-8060B7061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5939060"/>
            <a:ext cx="1054100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6AE9EAF7-527D-4313-926A-E0724DDB4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33" y="489766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52A0140C-79D4-44B0-9A6A-EDE96BC7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649" y="593906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ACCDEDF2-6A37-4AAF-B94D-ED3B5B59E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4904011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F3ED464C-D50E-4C0D-95BC-08A0321D8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3" y="1413074"/>
            <a:ext cx="2266949" cy="625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1;</a:t>
            </a: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EBEA43AD-8DA7-49D5-9998-5711A5E57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923" y="1407715"/>
            <a:ext cx="582105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7EC7DD16-48BA-40CE-8B9A-380D86253E88}"/>
              </a:ext>
            </a:extLst>
          </p:cNvPr>
          <p:cNvGrpSpPr/>
          <p:nvPr/>
        </p:nvGrpSpPr>
        <p:grpSpPr bwMode="auto">
          <a:xfrm>
            <a:off x="143339" y="2105222"/>
            <a:ext cx="11400367" cy="821266"/>
            <a:chOff x="644" y="1153"/>
            <a:chExt cx="4972" cy="388"/>
          </a:xfrm>
        </p:grpSpPr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52A02C78-320E-49C9-9A67-157713AF5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2">
              <a:extLst>
                <a:ext uri="{FF2B5EF4-FFF2-40B4-BE49-F238E27FC236}">
                  <a16:creationId xmlns:a16="http://schemas.microsoft.com/office/drawing/2014/main" id="{712CE30F-3270-43E0-A461-FDC8FE8E3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42C04C61-CB78-4FF9-A36B-0DF016DFF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D8890B3F-C74F-43C2-A701-87D02AA3C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1201FEE3-B98B-4FB3-B986-F247CCEA9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CF2062A1-95C3-4F14-9015-52A5CB82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6D17F6FE-5F85-46A8-8B4A-39B1357ED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B07047-D04F-4681-8E9D-FB4E57E7D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0D20BE26-6F73-419F-BD4D-F91D8A53792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231122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10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7" dur="50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71605E-6 L 4.72222E-6 -0.3697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4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 L 0.11163 -0.21111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73" y="-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1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5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93827E-6 L 0.10382 -0.37254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91" y="-186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8.64198E-7 L 0.225 -0.21111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50" y="-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5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0 L 0.22309 -0.21142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46" y="-105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07407E-6 L 0.34705 -0.35926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44" y="-179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10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50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6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4.93827E-7 L 0.34947 -0.21049 " pathEditMode="relative" rAng="0" ptsTypes="AA">
                                          <p:cBhvr>
                                            <p:cTn id="6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65" y="-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71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2.34568E-6 L 0.47743 -0.36234 " pathEditMode="relative" rAng="0" ptsTypes="AA">
                                          <p:cBhvr>
                                            <p:cTn id="7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872" y="-181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4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9" presetID="2" presetClass="exit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7" grpId="0" animBg="1"/>
          <p:bldP spid="3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1000" tmFilter="0, 0; .2, .5; .8, .5; 1, 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7" dur="500" autoRev="1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71605E-6 L 4.72222E-6 -0.36976 " pathEditMode="relative" rAng="0" ptsTypes="AA">
                                          <p:cBhvr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4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 L 0.11163 -0.21111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73" y="-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1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5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93827E-6 L 0.10382 -0.37254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91" y="-186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8.64198E-7 L 0.225 -0.21111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50" y="-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5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0 L 0.22309 -0.21142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46" y="-105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07407E-6 L 0.34705 -0.35926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44" y="-179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10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50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6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4.93827E-7 L 0.34947 -0.21049 " pathEditMode="relative" rAng="0" ptsTypes="AA">
                                          <p:cBhvr>
                                            <p:cTn id="6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65" y="-105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71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2.34568E-6 L 0.47743 -0.36234 " pathEditMode="relative" rAng="0" ptsTypes="AA">
                                          <p:cBhvr>
                                            <p:cTn id="7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872" y="-181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4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9" presetID="2" presetClass="exit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7" grpId="0" animBg="1"/>
          <p:bldP spid="37" grpId="1" animBg="1"/>
        </p:bldLst>
      </p:timing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A13EA3AE-1DDE-47EC-BAD9-E39A5E7E3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228" y="3630990"/>
            <a:ext cx="1056216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CD067A9F-1945-4F32-BDB9-EFE86FC98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778" y="36309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7A256F0-F53B-4AC2-AED9-418DC003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211" y="36309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2A7CEB7-C290-4A21-818E-CE6A12574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762" y="363099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4999A11F-4534-47CC-9031-4F1BADBBA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078" y="3630990"/>
            <a:ext cx="1056217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F34A9334-8D0D-4A00-BF53-9DA756E8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629" y="36309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3162D799-C446-491B-8D19-C41B959D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178" y="36309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7CB519A9-8352-4F26-B60B-B3CCD0F18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1" y="363099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A7C91004-BD18-4655-A12D-3ACC4062623E}"/>
              </a:ext>
            </a:extLst>
          </p:cNvPr>
          <p:cNvGrpSpPr/>
          <p:nvPr/>
        </p:nvGrpSpPr>
        <p:grpSpPr bwMode="auto">
          <a:xfrm>
            <a:off x="57911" y="4331607"/>
            <a:ext cx="11400367" cy="821268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B4BF9018-6B9B-4988-BE24-DC188B28F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8B5A5B22-2FBC-4C0E-8F2E-47DFABCB7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D3120571-7571-4232-910D-413E99ED8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A9B5986C-991C-448F-9563-4C0FB98A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AB48656A-6719-41D1-A523-3F5F5700B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35189F1F-CEAB-4D4C-85CC-5C37E81B9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3246A5A-35C2-43B2-83BE-DFBD4CC9B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8DF322B3-6C04-40AC-9BD0-198C5230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09C124EE-0F3D-454B-858A-9A13A8FF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1793723"/>
            <a:ext cx="2266949" cy="625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0005B8EF-E38F-4C12-B4FC-68BF22CCD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029" y="1793723"/>
            <a:ext cx="5880463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7FF8D7D2-B0F0-46F5-8038-F987E84BFDE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4975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2.46914E-6 L 3.33333E-6 0.21327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46914E-6 L -3.61111E-6 0.2111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95062E-6 L -0.23906 0.34167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962" y="170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3.95062E-6 L -0.24219 0.33951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8" y="16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2.46914E-6 L -0.24548 0.21882 " pathEditMode="relative" rAng="0" ptsTypes="AA">
                                          <p:cBhvr>
                                            <p:cTn id="5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74" y="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2.46914E-6 L -0.24045 0.21882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31" y="10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-0.48784 0.33951 " pathEditMode="relative" rAng="0" ptsTypes="AA">
                                          <p:cBhvr>
                                            <p:cTn id="6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392" y="16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95062E-6 L -0.48316 0.33951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167" y="16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7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  <p:bldP spid="2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2.46914E-6 L 3.33333E-6 0.21327 " pathEditMode="relative" rAng="0" ptsTypes="AA">
                                          <p:cBhvr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46914E-6 L -3.61111E-6 0.2111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95062E-6 L -0.23906 0.34167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962" y="170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3.95062E-6 L -0.24219 0.33951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18" y="16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2.46914E-6 L -0.24548 0.21882 " pathEditMode="relative" rAng="0" ptsTypes="AA">
                                          <p:cBhvr>
                                            <p:cTn id="5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74" y="10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2.46914E-6 L -0.24045 0.21882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031" y="10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2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-0.48784 0.33951 " pathEditMode="relative" rAng="0" ptsTypes="AA">
                                          <p:cBhvr>
                                            <p:cTn id="6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392" y="16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3.95062E-6 L -0.48316 0.33951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167" y="16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7" presetID="2" presetClass="exit" presetSubtype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  <p:bldP spid="27" grpId="1" animBg="1"/>
        </p:bldLst>
      </p:timing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6AEF9B30-14D5-47A9-BFFC-85E8C2562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5964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1174A4ED-7468-4F43-AE7C-EF4A9D11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23" y="492688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D37CC85-5E4A-4F06-B777-031B10DB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839" y="596193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59A4DA86-D289-4BFA-81AE-5074E8D8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390" y="4931118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809ED717-4F95-488B-8B27-7D4D1931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390" y="59661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70378308-4DE3-4391-82D4-E6517F60A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940" y="4924767"/>
            <a:ext cx="1056217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C386B1BA-D349-41C0-8830-B5D919540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056" y="5966168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7FD27082-BEAD-4FB4-A503-815C831D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39" y="4931118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C4EDBB61-D9DD-4AC4-8E18-C85E186EC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9" y="1623383"/>
            <a:ext cx="2266949" cy="6667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33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2;</a:t>
            </a: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6E2DDC47-3133-4747-825B-D1C7714DE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5209" y="1705933"/>
            <a:ext cx="644535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69B7D738-1F51-4600-9DED-410A7CDBF8F0}"/>
              </a:ext>
            </a:extLst>
          </p:cNvPr>
          <p:cNvGrpSpPr/>
          <p:nvPr/>
        </p:nvGrpSpPr>
        <p:grpSpPr bwMode="auto">
          <a:xfrm>
            <a:off x="143339" y="2203126"/>
            <a:ext cx="11400367" cy="821266"/>
            <a:chOff x="644" y="1153"/>
            <a:chExt cx="4972" cy="388"/>
          </a:xfrm>
        </p:grpSpPr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9074BDC2-EA50-4542-B9B2-E75CFBA22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id="{A2EBBACB-137E-4650-B767-14131D8B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6A1307FA-54C6-4701-9BBE-541008D61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B2FA6FDE-30F0-45F8-ACED-BA1311BC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84831287-4C9A-4B78-AA87-F1DC4585C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DCADE7AA-22FB-4269-92D3-0ED3171B4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6651F15D-162E-4820-83FA-55FC4827A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88CD9800-FF29-4FBC-8C5C-FEDF53070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CA822B7E-1ABC-4758-8377-4755480285F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3712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8" grpId="0" animBg="1"/>
        </p:bldLst>
      </p:timing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143335" y="999390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249352" y="1029920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D2EF5232-9EA8-4015-90F5-AB63D3BC6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5980154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97E61F6F-710E-4BA3-845A-FD569A4A8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17" y="4942987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AB24F54-8851-468F-A701-9028B1C53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33" y="5978036"/>
            <a:ext cx="1054100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651A3B4F-05D0-4850-B122-5439B3B75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494722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D735B788-EC88-4403-B774-F91EBB2C5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59822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DCE35762-6C5D-4650-927B-CC968FBAB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33" y="494087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6EE18B04-C16D-45A3-93D3-B6521973B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649" y="598227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EA830941-2343-421C-AE51-B2214FE39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4947221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60283945-4B69-453B-940A-884F1BF3EBD8}"/>
              </a:ext>
            </a:extLst>
          </p:cNvPr>
          <p:cNvGrpSpPr/>
          <p:nvPr/>
        </p:nvGrpSpPr>
        <p:grpSpPr bwMode="auto">
          <a:xfrm>
            <a:off x="249933" y="2233653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2EA124BA-1BD1-4E6D-899E-59117AEDA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CE96E00B-A114-4E88-93D4-A2E761D5C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F52542C7-F7E9-4AAD-BF2F-84FDBC8A2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E6083C76-31A0-486A-94BF-2429565D2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B5EE077E-9E24-4FCC-8ED8-749227F9B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2361ACBC-0098-48C2-A9D6-1EE0AF6F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92DDCF0-8B35-4EAC-A4FA-F2673B0D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BFDF5E7E-D931-4209-8676-CEE47FE27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B6B8140B-778F-404B-A09A-AD7AD5057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46" y="1564706"/>
            <a:ext cx="2180804" cy="62587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4851404B-FEEC-4288-8593-AE6AB8A74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309" y="1576056"/>
            <a:ext cx="6246728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E37BAAF-BC22-4D08-B87A-6037297B125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547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9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83951E-6 L 4.72222E-6 -0.23302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1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1.23457E-7 L 0.11336 -0.37191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8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-1.48148E-6 L 0.10382 -0.3716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91" y="-1858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0.23785 -0.22254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92" y="-111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7.40741E-7 L 0.24236 -0.22624 " pathEditMode="relative" rAng="0" ptsTypes="AA">
                                          <p:cBhvr>
                                            <p:cTn id="5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18" y="-11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0.36059 -0.3747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021" y="-187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3.33333E-6 L 0.3651 -0.22284 " pathEditMode="relative" rAng="0" ptsTypes="AA">
                                          <p:cBhvr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47" y="-111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1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4.81481E-6 L 0.48003 -0.37717 " pathEditMode="relative" rAng="0" ptsTypes="AA">
                                          <p:cBhvr>
                                            <p:cTn id="8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93" y="-1885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xit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0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9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83951E-6 L 4.72222E-6 -0.23302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1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1.23457E-7 L 0.11336 -0.37191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8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-1.48148E-6 L 0.10382 -0.3716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91" y="-1858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0.23785 -0.22254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92" y="-111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7.40741E-7 L 0.24236 -0.22624 " pathEditMode="relative" rAng="0" ptsTypes="AA">
                                          <p:cBhvr>
                                            <p:cTn id="5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18" y="-11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6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0.36059 -0.3747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021" y="-187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3.33333E-6 L 0.3651 -0.22284 " pathEditMode="relative" rAng="0" ptsTypes="AA">
                                          <p:cBhvr>
                                            <p:cTn id="79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47" y="-111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1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4.81481E-6 L 0.48003 -0.37717 " pathEditMode="relative" rAng="0" ptsTypes="AA">
                                          <p:cBhvr>
                                            <p:cTn id="8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93" y="-1885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xit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0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9" grpId="2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</p:bldLst>
      </p:timing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228555" y="6085035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BC967CA8-6D4E-4E06-8009-972A8B786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228" y="3681290"/>
            <a:ext cx="1056216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BDB9E675-6CA6-4B55-83E2-8412B691D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778" y="368129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A19FD20-9122-45BE-A627-6D356D696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211" y="368129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27FA214-82CE-43D1-A517-C73C06210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762" y="36812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E081AD94-A098-4EDE-9679-55DE0891A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078" y="368129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55CE43E-BDD5-446A-BCFA-79B8AE6F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629" y="36812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478926E1-18DC-4585-A726-4BEA3CE2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178" y="368129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9256E485-44BD-4239-B6F6-0BD0404C8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1" y="3681290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85B0B611-6E72-463E-82B4-7B375ADA0CB3}"/>
              </a:ext>
            </a:extLst>
          </p:cNvPr>
          <p:cNvGrpSpPr/>
          <p:nvPr/>
        </p:nvGrpSpPr>
        <p:grpSpPr bwMode="auto">
          <a:xfrm>
            <a:off x="57911" y="4381907"/>
            <a:ext cx="11400367" cy="821268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EED973D3-E2E8-40E6-911C-D3291F933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C1A37BC2-CFC7-4A85-84A9-5C8F7BDB9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1F3C9C26-F12B-4FD5-9CFA-09A29738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B8158D00-4E95-4559-B11D-D3EBA35A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8343F0A2-5CF5-4339-BBDB-9352BB83D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C36BE618-EB90-4542-AD90-5CF919C1E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FE95D4EF-C8D4-4075-9263-77D0EE6B4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0D183FC2-A9B8-4CCB-8CA8-251DCCE68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0C515373-6D3F-4CE6-AC01-199E312A9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1831323"/>
            <a:ext cx="2266949" cy="62587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71812196-60DD-447B-B772-1EC1677B5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028" y="1831323"/>
            <a:ext cx="6627283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C369695B-5C5A-4778-A644-D569D6FF4D6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373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6 L 3.33333E-6 0.21081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4.93827E-6 L -3.61111E-6 0.21328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93827E-6 L -0.00295 0.21142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" y="105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4.93827E-6 L 1.66667E-6 0.21112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35802E-6 L -0.48159 0.34043 " pathEditMode="relative" rAng="0" ptsTypes="AA">
                                          <p:cBhvr>
                                            <p:cTn id="5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080" y="170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1.35802E-6 L -0.48455 0.34043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236" y="170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1.35802E-6 L -0.48784 0.33333 " pathEditMode="relative" rAng="0" ptsTypes="AA"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392" y="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1.35802E-6 L -0.49097 0.33426 " pathEditMode="relative" rAng="0" ptsTypes="AA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549" y="16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4" presetID="2" presetClass="exit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  <p:bldP spid="2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6 L 3.33333E-6 0.21081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4.93827E-6 L -3.61111E-6 0.21328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93827E-6 L -0.00295 0.21142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6" y="105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4.93827E-6 L 1.66667E-6 0.21112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8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35802E-6 L -0.48159 0.34043 " pathEditMode="relative" rAng="0" ptsTypes="AA">
                                          <p:cBhvr>
                                            <p:cTn id="5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080" y="170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1.35802E-6 L -0.48455 0.34043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236" y="170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1.35802E-6 L -0.48784 0.33333 " pathEditMode="relative" rAng="0" ptsTypes="AA">
                                          <p:cBhvr>
                                            <p:cTn id="60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392" y="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1.35802E-6 L -0.49097 0.33426 " pathEditMode="relative" rAng="0" ptsTypes="AA">
                                          <p:cBhvr>
                                            <p:cTn id="6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549" y="16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64" presetID="2" presetClass="exit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26" grpId="0" animBg="1"/>
          <p:bldP spid="27" grpId="0" animBg="1"/>
          <p:bldP spid="27" grpId="1" animBg="1"/>
        </p:bldLst>
      </p:timing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248732" y="1025712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36320" y="103964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58527B68-CA97-4850-9751-735C7F24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50" y="597867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805E13A-4037-4695-AF8C-23BDFFF60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34" y="4941511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A6093AB-64CB-44B4-AA4F-80BB25E6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850" y="597656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8A199D53-BD12-40A2-9E57-06C70BB0D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401" y="494574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762AF2B4-FEB8-4E72-A70C-7E920F858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401" y="598079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837636F-5930-4A5B-83BE-B0EE4061A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950" y="4939393"/>
            <a:ext cx="1056217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8012D884-2D94-4CEC-87A1-60FA8F356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067" y="5980794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96CA9FAC-0FF7-4429-AEC3-0F50B54C1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50" y="494574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2DBDC542-A2D7-4E9F-BE8A-6E06123E7BE1}"/>
              </a:ext>
            </a:extLst>
          </p:cNvPr>
          <p:cNvGrpSpPr/>
          <p:nvPr/>
        </p:nvGrpSpPr>
        <p:grpSpPr bwMode="auto">
          <a:xfrm>
            <a:off x="239350" y="2232177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5F951BEF-493A-4BAD-8EB7-EE6D67AA3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D7423766-3835-41F2-9AA9-A3EFB6E70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AA5AF2E6-2775-4647-83E1-A790642FD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A1D3B27-4E35-4F8D-A621-1E1B204FF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B3F2FCE7-D57F-47ED-ADC2-7798468D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12B6333C-D3C8-4313-BFB4-6D42E2493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18CA92CC-C1D5-4571-A181-CC240F57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3E51E7D1-20E3-48E5-9E62-3AA32AD7C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45BC8198-06F3-4986-956C-5334515F6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31" y="1588258"/>
            <a:ext cx="2266949" cy="62587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78AC2EC1-4247-4E61-9089-FDCD248AD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950" y="1611768"/>
            <a:ext cx="617652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C58A006-7FCD-4766-B45F-C3E93E5A622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66771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7" grpId="0" animBg="1"/>
        </p:bldLst>
      </p:timing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244083" y="997549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385967" y="96954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177C45A7-7C26-424C-8819-599F1342F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6033098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A61611C-6935-4801-B37B-0A256BFE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317" y="4995931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B2446DC8-CB95-4941-9A74-720D0229C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433" y="6030980"/>
            <a:ext cx="1054100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C6376E12-F572-4CEB-9B48-A131181FD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500016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8A07EE45-7281-4CB2-9BAF-DC37A5A50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83" y="6035213"/>
            <a:ext cx="1054100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BAF4956E-1754-4A04-8D14-AC083BCCC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533" y="4993813"/>
            <a:ext cx="1056217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03A90474-9455-4051-BE01-7E4CB15AF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649" y="6035213"/>
            <a:ext cx="1056216" cy="823384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5E55B188-121F-4ED8-B036-459041765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33" y="5000165"/>
            <a:ext cx="1054100" cy="82338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C00CC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b="1" dirty="0"/>
              <a:t>2</a:t>
            </a:r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F06F610B-8553-4027-A0A5-31860F17D83C}"/>
              </a:ext>
            </a:extLst>
          </p:cNvPr>
          <p:cNvGrpSpPr/>
          <p:nvPr/>
        </p:nvGrpSpPr>
        <p:grpSpPr bwMode="auto">
          <a:xfrm>
            <a:off x="249933" y="2286597"/>
            <a:ext cx="11400367" cy="821266"/>
            <a:chOff x="644" y="1153"/>
            <a:chExt cx="4972" cy="388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55470EBE-00AA-4FB7-BB65-D247E2C6A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DEC96953-1817-4E26-90BB-32842437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6EDD981D-9B5C-46AD-A8AD-BD31B1E4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2C242B43-52E7-4DD6-9D52-7DECF482A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3C0DD1E0-8C98-4C93-941D-EFEF59A7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3F1D7CBF-ADAE-4D94-BBFE-70A4D6EE8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E8EEFAB8-1307-4797-BEFF-D209DBD7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63D0091D-7A51-4F43-B028-393265AC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Text Box 20">
            <a:extLst>
              <a:ext uri="{FF2B5EF4-FFF2-40B4-BE49-F238E27FC236}">
                <a16:creationId xmlns:a16="http://schemas.microsoft.com/office/drawing/2014/main" id="{542A9A45-CE00-44F5-B786-EBECD73A6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32" y="1548983"/>
            <a:ext cx="2266949" cy="62587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467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4;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D2B8D39-B8C0-4460-A195-420D2FBF0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823" y="1590258"/>
            <a:ext cx="6417215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Trộn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32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50B6B905-9007-4651-89CD-AE4D1BD6970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1091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10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9" dur="5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10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5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3.82716E-6 L 4.72222E-6 -0.38365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1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11111E-6 L 0.11336 -0.2290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14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1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5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2.46914E-6 L 0.11111 -0.37932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56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5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60494E-6 L 0.23785 -0.22839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92" y="-114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5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4.81481E-6 L 0.24236 -0.37932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18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5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7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1.11111E-6 L 0.36059 -0.2284 " pathEditMode="relative" rAng="0" ptsTypes="AA">
                                          <p:cBhvr>
                                            <p:cTn id="7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021" y="-114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9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2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8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0.3651 -0.22747 " pathEditMode="relative" rAng="0" ptsTypes="AA">
                                          <p:cBhvr>
                                            <p:cTn id="8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47" y="-1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8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4.81481E-6 L 0.48003 -0.37932 " pathEditMode="relative" rAng="0" ptsTypes="AA">
                                          <p:cBhvr>
                                            <p:cTn id="8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93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90" presetID="2" presetClass="exit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95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10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9" dur="5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10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5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3.82716E-6 L 4.72222E-6 -0.38365 " pathEditMode="relative" rAng="0" ptsTypes="AA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1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10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5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11111E-6 L 0.11336 -0.22901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14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5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1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5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2.46914E-6 L 0.11111 -0.37932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56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5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5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1.60494E-6 L 0.23785 -0.22839 " pathEditMode="relative" rAng="0" ptsTypes="AA">
                                          <p:cBhvr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892" y="-114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5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4.81481E-6 L 0.24236 -0.37932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18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5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7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1.11111E-6 L 0.36059 -0.2284 " pathEditMode="relative" rAng="0" ptsTypes="AA">
                                          <p:cBhvr>
                                            <p:cTn id="7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021" y="-114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7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9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2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84" presetID="64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0.3651 -0.22747 " pathEditMode="relative" rAng="0" ptsTypes="AA">
                                          <p:cBhvr>
                                            <p:cTn id="8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47" y="-1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87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4.81481E-6 L 0.48003 -0.37932 " pathEditMode="relative" rAng="0" ptsTypes="AA">
                                          <p:cBhvr>
                                            <p:cTn id="8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93" y="-189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90" presetID="2" presetClass="exit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95" presetID="2" presetClass="exit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9" grpId="1" animBg="1"/>
          <p:bldP spid="10" grpId="0" animBg="1"/>
          <p:bldP spid="10" grpId="1" animBg="1"/>
          <p:bldP spid="10" grpId="2" animBg="1"/>
          <p:bldP spid="11" grpId="0" animBg="1"/>
          <p:bldP spid="11" grpId="1" animBg="1"/>
          <p:bldP spid="11" grpId="2" animBg="1"/>
          <p:bldP spid="12" grpId="0" animBg="1"/>
          <p:bldP spid="12" grpId="1" animBg="1"/>
          <p:bldP spid="12" grpId="2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26" grpId="0" animBg="1"/>
          <p:bldP spid="27" grpId="0" animBg="1"/>
        </p:bldLst>
      </p:timing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9" name="Group 2">
            <a:extLst>
              <a:ext uri="{FF2B5EF4-FFF2-40B4-BE49-F238E27FC236}">
                <a16:creationId xmlns:a16="http://schemas.microsoft.com/office/drawing/2014/main" id="{713148A7-31B2-4F2F-AA0F-3CC6F6CCD4FC}"/>
              </a:ext>
            </a:extLst>
          </p:cNvPr>
          <p:cNvGrpSpPr/>
          <p:nvPr/>
        </p:nvGrpSpPr>
        <p:grpSpPr bwMode="auto">
          <a:xfrm>
            <a:off x="527382" y="3445618"/>
            <a:ext cx="11400367" cy="823383"/>
            <a:chOff x="644" y="1809"/>
            <a:chExt cx="4972" cy="389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EA5E5507-0B2E-4221-BED0-4503454F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2</a:t>
              </a: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BF9D8C4F-31F0-437E-99AC-9BA159973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4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EC2D0E1D-BBE3-4966-9D05-15DAFEE2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5</a:t>
              </a:r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C6330EA5-1D68-43BA-8CBC-DF84C7589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6</a:t>
              </a:r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8FE15651-0EDC-4CA8-B64F-1849E321F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8</a:t>
              </a:r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DAF1BFF6-F4A8-4D1E-B71C-FFDF2B0FA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12</a:t>
              </a:r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3C2E9285-C352-4CE4-9463-826436A32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15</a:t>
              </a: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5EEBA47-09BD-4934-9DB3-6DFA8639B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809"/>
              <a:ext cx="460" cy="389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b="1" dirty="0"/>
                <a:t>1</a:t>
              </a: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FDE76FDE-EA93-4097-88CC-6B67A6053BC4}"/>
              </a:ext>
            </a:extLst>
          </p:cNvPr>
          <p:cNvGrpSpPr/>
          <p:nvPr/>
        </p:nvGrpSpPr>
        <p:grpSpPr bwMode="auto">
          <a:xfrm>
            <a:off x="527382" y="2666684"/>
            <a:ext cx="11400367" cy="821266"/>
            <a:chOff x="644" y="1153"/>
            <a:chExt cx="4972" cy="388"/>
          </a:xfrm>
        </p:grpSpPr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F0F418FE-EA22-48F3-8B7A-4C26F96A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351BCD74-2374-40F1-A84B-C3ADE7C87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2B17B84E-573E-42AD-B3FD-B757ECA20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66D06033-2181-4EB3-83D7-9691A63CC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448C26EF-E9B8-499E-A46E-385B0CBF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A4DE1DB2-EAFA-43DF-B19A-FF154103E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3BF07CCA-76D7-4731-9FFC-6AE29D85C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8</a:t>
              </a: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94931344-26F9-4248-999C-CC0F7BD5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27" name="Text Box 21">
            <a:extLst>
              <a:ext uri="{FF2B5EF4-FFF2-40B4-BE49-F238E27FC236}">
                <a16:creationId xmlns:a16="http://schemas.microsoft.com/office/drawing/2014/main" id="{56B5315B-97AA-4FEF-B64D-225FE0EDC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99" y="1608351"/>
            <a:ext cx="2266949" cy="6667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733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8;</a:t>
            </a:r>
          </a:p>
        </p:txBody>
      </p:sp>
      <p:grpSp>
        <p:nvGrpSpPr>
          <p:cNvPr id="28" name="Group 22">
            <a:extLst>
              <a:ext uri="{FF2B5EF4-FFF2-40B4-BE49-F238E27FC236}">
                <a16:creationId xmlns:a16="http://schemas.microsoft.com/office/drawing/2014/main" id="{AA539A1E-B06D-44A2-8D67-AD15B7D0C6CB}"/>
              </a:ext>
            </a:extLst>
          </p:cNvPr>
          <p:cNvGrpSpPr/>
          <p:nvPr/>
        </p:nvGrpSpPr>
        <p:grpSpPr bwMode="auto">
          <a:xfrm>
            <a:off x="3494949" y="5130484"/>
            <a:ext cx="3917951" cy="1572683"/>
            <a:chOff x="1382" y="2788"/>
            <a:chExt cx="1709" cy="743"/>
          </a:xfrm>
        </p:grpSpPr>
        <p:sp>
          <p:nvSpPr>
            <p:cNvPr id="29" name="AutoShape 23">
              <a:extLst>
                <a:ext uri="{FF2B5EF4-FFF2-40B4-BE49-F238E27FC236}">
                  <a16:creationId xmlns:a16="http://schemas.microsoft.com/office/drawing/2014/main" id="{5416EB04-7DE2-4BFB-9E4C-04EF8820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2788"/>
              <a:ext cx="554" cy="488"/>
            </a:xfrm>
            <a:prstGeom prst="octagon">
              <a:avLst>
                <a:gd name="adj" fmla="val 30653"/>
              </a:avLst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Ins="0"/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467" b="1" dirty="0">
                  <a:solidFill>
                    <a:schemeClr val="bg1"/>
                  </a:solidFill>
                  <a:latin typeface="VNI-Helve" pitchFamily="2" charset="0"/>
                </a:rPr>
                <a:t>STOP 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DB891FA3-F422-4DFA-A134-F55FA5800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2" y="3255"/>
              <a:ext cx="1709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dirty="0" err="1"/>
                <a:t>Chỉ</a:t>
              </a:r>
              <a:r>
                <a:rPr lang="en-US" sz="3200" dirty="0"/>
                <a:t> </a:t>
              </a:r>
              <a:r>
                <a:rPr lang="en-US" sz="3200" dirty="0" err="1"/>
                <a:t>một</a:t>
              </a:r>
              <a:r>
                <a:rPr lang="en-US" sz="3200" dirty="0"/>
                <a:t> </a:t>
              </a:r>
              <a:r>
                <a:rPr lang="en-US" sz="3200" dirty="0" err="1"/>
                <a:t>mảng</a:t>
              </a:r>
              <a:r>
                <a:rPr lang="en-US" sz="3200" dirty="0"/>
                <a:t> con</a:t>
              </a:r>
            </a:p>
          </p:txBody>
        </p:sp>
      </p:grpSp>
      <p:sp>
        <p:nvSpPr>
          <p:cNvPr id="32" name="Rectangle 4">
            <a:extLst>
              <a:ext uri="{FF2B5EF4-FFF2-40B4-BE49-F238E27FC236}">
                <a16:creationId xmlns:a16="http://schemas.microsoft.com/office/drawing/2014/main" id="{4E105B49-49E9-4BD4-B035-431254721A6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40118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3" presetClass="exit" presetSubtype="1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0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7" grpId="0" animBg="1"/>
          <p:bldP spid="2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3" presetClass="exit" presetSubtype="1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2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0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7" grpId="0" animBg="1"/>
          <p:bldP spid="27" grpId="1" animBg="1"/>
        </p:bldLst>
      </p:timing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B2DA7A3E-415D-4F6D-8DF0-DD1829E3D52D}"/>
              </a:ext>
            </a:extLst>
          </p:cNvPr>
          <p:cNvGrpSpPr/>
          <p:nvPr/>
        </p:nvGrpSpPr>
        <p:grpSpPr bwMode="auto">
          <a:xfrm>
            <a:off x="527382" y="3802595"/>
            <a:ext cx="11400367" cy="821266"/>
            <a:chOff x="644" y="1809"/>
            <a:chExt cx="4972" cy="388"/>
          </a:xfrm>
        </p:grpSpPr>
        <p:sp>
          <p:nvSpPr>
            <p:cNvPr id="32" name="Oval 3">
              <a:extLst>
                <a:ext uri="{FF2B5EF4-FFF2-40B4-BE49-F238E27FC236}">
                  <a16:creationId xmlns:a16="http://schemas.microsoft.com/office/drawing/2014/main" id="{0B239B67-6BCE-40F8-B66B-7FC6375A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58F22C4C-02CC-4830-B1DA-84F061E58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89A1E745-B158-4CD0-A3F1-DE0B1F7F1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4A483BB4-3471-455E-BCB1-C4D2151C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D3ADB48B-D55B-4EA1-9788-C267F521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028911CF-E06D-444F-A725-5BD00A063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12</a:t>
              </a: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452B9CFD-A8B9-44B4-83B6-952F0362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15</a:t>
              </a:r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id="{FBB2E836-BBE2-4C8E-9BFF-8A275AF33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EA156DA-45E3-4126-842E-56A7F1058BE2}"/>
              </a:ext>
            </a:extLst>
          </p:cNvPr>
          <p:cNvGrpSpPr/>
          <p:nvPr/>
        </p:nvGrpSpPr>
        <p:grpSpPr bwMode="auto">
          <a:xfrm>
            <a:off x="527382" y="3023658"/>
            <a:ext cx="11400367" cy="821266"/>
            <a:chOff x="644" y="1153"/>
            <a:chExt cx="4972" cy="388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ECA02A08-9037-4187-AB6E-37DBD5CD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2" name="Oval 13">
              <a:extLst>
                <a:ext uri="{FF2B5EF4-FFF2-40B4-BE49-F238E27FC236}">
                  <a16:creationId xmlns:a16="http://schemas.microsoft.com/office/drawing/2014/main" id="{AE9A5C2C-E5C5-4588-96FB-5673CCD80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EBFC506C-D56F-44D8-A553-0C568D3A6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F102A4CC-195B-4802-8576-2C6626D74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FC54B1AE-C7AB-45F2-B0B9-6FE7983E6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6" name="Oval 17">
              <a:extLst>
                <a:ext uri="{FF2B5EF4-FFF2-40B4-BE49-F238E27FC236}">
                  <a16:creationId xmlns:a16="http://schemas.microsoft.com/office/drawing/2014/main" id="{09CB90B2-D541-49AF-AA04-B2536D007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48E4936B-412A-4DC6-B17A-AC145C002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914ADC47-7051-4B82-8E69-F09EB87E1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28" name="Rectangle 4">
            <a:extLst>
              <a:ext uri="{FF2B5EF4-FFF2-40B4-BE49-F238E27FC236}">
                <a16:creationId xmlns:a16="http://schemas.microsoft.com/office/drawing/2014/main" id="{CCF2E247-C216-4048-B1B0-3B0D9E78378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6916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3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3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3854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C6EC3B-E815-4B23-B8CE-2F324D3D6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6483"/>
              </p:ext>
            </p:extLst>
          </p:nvPr>
        </p:nvGraphicFramePr>
        <p:xfrm>
          <a:off x="812979" y="2015625"/>
          <a:ext cx="10179564" cy="370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891">
                  <a:extLst>
                    <a:ext uri="{9D8B030D-6E8A-4147-A177-3AD203B41FA5}">
                      <a16:colId xmlns:a16="http://schemas.microsoft.com/office/drawing/2014/main" val="1934772425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669501054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1367655909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4172566011"/>
                    </a:ext>
                  </a:extLst>
                </a:gridCol>
              </a:tblGrid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ĐỘ PHỨC TẠP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 NHẤT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XẤU NHẤT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23852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957355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gán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khóa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O(1)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nlog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(n))</a:t>
                      </a: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75253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6E6E8DE5-9C7E-4546-8076-0212EE58AC9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1498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8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8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b="1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ln>
                <a:solidFill>
                  <a:srgbClr val="0070C0"/>
                </a:solidFill>
              </a:ln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2867395" y="1805329"/>
            <a:ext cx="3615824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altLang="zh-CN" sz="2667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= 0;</a:t>
            </a:r>
            <a:endParaRPr lang="zh-CN" altLang="en-US" sz="2667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2992520" y="2442832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36302" y="2372711"/>
            <a:ext cx="7762401" cy="9860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a[min]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a[n-1]</a:t>
            </a:r>
            <a:endParaRPr lang="en-US" sz="2667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3913712-8F3C-4523-AE99-72C758BEC0D6}"/>
              </a:ext>
            </a:extLst>
          </p:cNvPr>
          <p:cNvSpPr txBox="1">
            <a:spLocks noChangeArrowheads="1"/>
          </p:cNvSpPr>
          <p:nvPr/>
        </p:nvSpPr>
        <p:spPr>
          <a:xfrm>
            <a:off x="5412862" y="3612836"/>
            <a:ext cx="6316249" cy="5130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a[min]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4298818" y="3499231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F1942A5A-C621-4A3D-B9C3-6DAA23B2ED01}"/>
              </a:ext>
            </a:extLst>
          </p:cNvPr>
          <p:cNvSpPr/>
          <p:nvPr/>
        </p:nvSpPr>
        <p:spPr>
          <a:xfrm>
            <a:off x="5749348" y="4460638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0000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B4: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7005676" y="4332262"/>
            <a:ext cx="6114933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n-1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</a:p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2;</a:t>
            </a:r>
          </a:p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F0A9D58-F2DB-4BD2-9F8B-08D0EFA6DCE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Selection Sort</a:t>
            </a:r>
          </a:p>
        </p:txBody>
      </p:sp>
      <p:pic>
        <p:nvPicPr>
          <p:cNvPr id="23" name="Graphic 2" descr="Brainstorm with solid fill">
            <a:extLst>
              <a:ext uri="{FF2B5EF4-FFF2-40B4-BE49-F238E27FC236}">
                <a16:creationId xmlns:a16="http://schemas.microsoft.com/office/drawing/2014/main" id="{7D66954E-8407-4BCD-BED8-4C40A6765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4D0E22E-1456-48A0-9177-70C802CC4ED8}"/>
              </a:ext>
            </a:extLst>
          </p:cNvPr>
          <p:cNvSpPr/>
          <p:nvPr/>
        </p:nvSpPr>
        <p:spPr>
          <a:xfrm rot="18932100">
            <a:off x="6751304" y="-3090723"/>
            <a:ext cx="5051305" cy="505130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D8A0B311-15F6-4E75-8877-949BE12671D7}"/>
              </a:ext>
            </a:extLst>
          </p:cNvPr>
          <p:cNvSpPr/>
          <p:nvPr/>
        </p:nvSpPr>
        <p:spPr>
          <a:xfrm rot="18958199">
            <a:off x="10979400" y="4155206"/>
            <a:ext cx="2416461" cy="241646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BE80790-9C5D-48A2-8AC9-A37E12DDE12B}"/>
              </a:ext>
            </a:extLst>
          </p:cNvPr>
          <p:cNvSpPr/>
          <p:nvPr/>
        </p:nvSpPr>
        <p:spPr>
          <a:xfrm rot="18958199">
            <a:off x="9596217" y="308697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C3222A29-4BC6-4C49-A7D6-27140812F464}"/>
              </a:ext>
            </a:extLst>
          </p:cNvPr>
          <p:cNvSpPr/>
          <p:nvPr/>
        </p:nvSpPr>
        <p:spPr>
          <a:xfrm rot="18958199">
            <a:off x="10844604" y="2261553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7D403BE-05CA-417C-A0BA-F367555671AF}"/>
              </a:ext>
            </a:extLst>
          </p:cNvPr>
          <p:cNvSpPr/>
          <p:nvPr/>
        </p:nvSpPr>
        <p:spPr>
          <a:xfrm rot="18932100">
            <a:off x="4460427" y="4074459"/>
            <a:ext cx="5748920" cy="574892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CABA8C1-3794-4E63-A8A6-9EFC5F2F575F}"/>
              </a:ext>
            </a:extLst>
          </p:cNvPr>
          <p:cNvSpPr/>
          <p:nvPr/>
        </p:nvSpPr>
        <p:spPr>
          <a:xfrm rot="18958199">
            <a:off x="958473" y="468914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76429E5-FB88-477B-84B2-275BFC631D50}"/>
              </a:ext>
            </a:extLst>
          </p:cNvPr>
          <p:cNvSpPr/>
          <p:nvPr/>
        </p:nvSpPr>
        <p:spPr>
          <a:xfrm rot="18958199">
            <a:off x="3355252" y="5068305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E4441896-2AA1-4E26-A7D1-014A5765D679}"/>
              </a:ext>
            </a:extLst>
          </p:cNvPr>
          <p:cNvSpPr/>
          <p:nvPr/>
        </p:nvSpPr>
        <p:spPr>
          <a:xfrm>
            <a:off x="8555478" y="260649"/>
            <a:ext cx="1442953" cy="349591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7" dirty="0">
                <a:solidFill>
                  <a:schemeClr val="bg1">
                    <a:lumMod val="65000"/>
                  </a:schemeClr>
                </a:solidFill>
              </a:rPr>
              <a:t>LOGO</a:t>
            </a:r>
            <a:endParaRPr lang="ko-KR" altLang="en-US" sz="26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3">
            <a:hlinkClick r:id="rId5"/>
            <a:extLst>
              <a:ext uri="{FF2B5EF4-FFF2-40B4-BE49-F238E27FC236}">
                <a16:creationId xmlns:a16="http://schemas.microsoft.com/office/drawing/2014/main" id="{5169DB24-EE91-4D59-BC02-7526CA41880D}"/>
              </a:ext>
            </a:extLst>
          </p:cNvPr>
          <p:cNvSpPr txBox="1"/>
          <p:nvPr/>
        </p:nvSpPr>
        <p:spPr>
          <a:xfrm>
            <a:off x="1249526" y="6478444"/>
            <a:ext cx="689281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https://www.freeppt7.com</a:t>
            </a:r>
            <a:endParaRPr lang="ko-KR" altLang="en-US" sz="1333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328CB7-A318-471B-B365-D40E1FABE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4992" y="1648730"/>
            <a:ext cx="50577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435308" y="1894160"/>
            <a:ext cx="10140080" cy="44092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SelectionSort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n-1;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 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= </a:t>
            </a:r>
            <a:r>
              <a:rPr lang="en-US" sz="2133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min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=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i+1; j &lt; n;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{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(a[min] &gt; a[j])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= j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}  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 != 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{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(a[min], a[</a:t>
            </a:r>
            <a:r>
              <a:rPr lang="en-US" sz="21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]);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ACC7821-B41D-4846-87DA-C4C6DA15D4F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406706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0" name="Oval 3">
            <a:extLst>
              <a:ext uri="{FF2B5EF4-FFF2-40B4-BE49-F238E27FC236}">
                <a16:creationId xmlns:a16="http://schemas.microsoft.com/office/drawing/2014/main" id="{5B092EDD-CADC-4697-B718-0DDD7B91E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816" y="375534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9A94C68B-51C0-46A0-BB8A-9CC431669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366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41D30392-BB55-464C-9533-6F8244475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799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5C71AA8A-9B40-47A9-8EEF-1186479D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350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577747FB-6A62-4E6E-9C0E-14A409D1A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666" y="375534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095D8161-6752-4C4D-9CDA-FFC226418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217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965AFE66-93C2-4E42-A02D-1003480A5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766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D3BD9EAD-C4D8-49F7-A9F2-4CA4954CC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99" y="37553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8" name="AutoShape 11">
            <a:extLst>
              <a:ext uri="{FF2B5EF4-FFF2-40B4-BE49-F238E27FC236}">
                <a16:creationId xmlns:a16="http://schemas.microsoft.com/office/drawing/2014/main" id="{2B77E4D8-57A1-421A-B8F8-ACAAC7C5C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65" y="4688789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9" name="AutoShape 12">
            <a:extLst>
              <a:ext uri="{FF2B5EF4-FFF2-40B4-BE49-F238E27FC236}">
                <a16:creationId xmlns:a16="http://schemas.microsoft.com/office/drawing/2014/main" id="{F54DD79D-63B8-4481-B814-CE3D311C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49" y="2646207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069177D9-E5A6-4914-A014-DC05B29BD443}"/>
              </a:ext>
            </a:extLst>
          </p:cNvPr>
          <p:cNvGrpSpPr/>
          <p:nvPr/>
        </p:nvGrpSpPr>
        <p:grpSpPr bwMode="auto">
          <a:xfrm>
            <a:off x="525099" y="4525806"/>
            <a:ext cx="11400367" cy="821266"/>
            <a:chOff x="644" y="1153"/>
            <a:chExt cx="4972" cy="388"/>
          </a:xfrm>
        </p:grpSpPr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42AD774E-140E-47A3-8326-69DC7E93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id="{C9057717-600D-48F8-A830-0BE3AA554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3" name="Oval 16">
              <a:extLst>
                <a:ext uri="{FF2B5EF4-FFF2-40B4-BE49-F238E27FC236}">
                  <a16:creationId xmlns:a16="http://schemas.microsoft.com/office/drawing/2014/main" id="{08736727-8EB0-4B08-8628-5885811C1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4" name="Oval 17">
              <a:extLst>
                <a:ext uri="{FF2B5EF4-FFF2-40B4-BE49-F238E27FC236}">
                  <a16:creationId xmlns:a16="http://schemas.microsoft.com/office/drawing/2014/main" id="{0A307525-BBF6-432E-AC8B-FE9B98D73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5" name="Oval 18">
              <a:extLst>
                <a:ext uri="{FF2B5EF4-FFF2-40B4-BE49-F238E27FC236}">
                  <a16:creationId xmlns:a16="http://schemas.microsoft.com/office/drawing/2014/main" id="{B5DD92BD-92C7-4FA6-9935-7AF31BB0C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01AC90F0-81BD-4938-A994-D9BA5E99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CE8C6CC7-2E5F-4505-A94A-B4DBEFFE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CFF731B7-A6EB-4A8B-A37D-29E4AFCCD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8" name="Rectangle 4">
            <a:extLst>
              <a:ext uri="{FF2B5EF4-FFF2-40B4-BE49-F238E27FC236}">
                <a16:creationId xmlns:a16="http://schemas.microsoft.com/office/drawing/2014/main" id="{2E86802B-596E-4884-ACB4-B4230C0EE89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1669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82716E-6 L 0.12135 -0.002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35 -0.00247 L 0.4835 0.0018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0"/>
                            </p:stCondLst>
                            <p:childTnLst>
                              <p:par>
                                <p:cTn id="6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023 L -0.22447 0.21365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2.59259E-6 L 0.48541 0.0003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0"/>
                            </p:stCondLst>
                            <p:childTnLst>
                              <p:par>
                                <p:cTn id="74" presetID="64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48 0.21358 L -0.48577 4.93827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0"/>
                            </p:stCondLst>
                            <p:childTnLst>
                              <p:par>
                                <p:cTn id="77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0" grpId="3" animBg="1"/>
      <p:bldP spid="31" grpId="0" animBg="1"/>
      <p:bldP spid="32" grpId="0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39" grpId="2" animBg="1"/>
      <p:bldP spid="39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2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" presetClass="entr" presetSubtype="4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7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9" presetClass="emph" presetSubtype="0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indefinite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3" dur="indefinite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9" presetClass="emph" presetSubtype="0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5" dur="indefinite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6" dur="indefinite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57" grpId="0" animBg="1"/>
          <p:bldP spid="58" grpId="0"/>
          <p:bldP spid="59" grpId="0" animBg="1"/>
          <p:bldP spid="48" grpId="0" animBg="1"/>
          <p:bldP spid="87" grpId="0" animBg="1"/>
          <p:bldP spid="87" grpId="2" animBg="1"/>
          <p:bldP spid="89" grpId="0"/>
          <p:bldP spid="89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9" presetClass="emph" presetSubtype="0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indefinite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3" dur="indefinite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9" presetClass="emph" presetSubtype="0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5" dur="indefinite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06" dur="indefinite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57" grpId="0" animBg="1"/>
          <p:bldP spid="58" grpId="0"/>
          <p:bldP spid="59" grpId="0" animBg="1"/>
          <p:bldP spid="48" grpId="0" animBg="1"/>
          <p:bldP spid="87" grpId="0" animBg="1"/>
          <p:bldP spid="87" grpId="2" animBg="1"/>
          <p:bldP spid="89" grpId="0"/>
          <p:bldP spid="89" grpId="2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7" name="Oval 3">
            <a:extLst>
              <a:ext uri="{FF2B5EF4-FFF2-40B4-BE49-F238E27FC236}">
                <a16:creationId xmlns:a16="http://schemas.microsoft.com/office/drawing/2014/main" id="{4B2C49B1-8587-4AB4-B991-B69CAEF78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541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68" name="Oval 4">
            <a:extLst>
              <a:ext uri="{FF2B5EF4-FFF2-40B4-BE49-F238E27FC236}">
                <a16:creationId xmlns:a16="http://schemas.microsoft.com/office/drawing/2014/main" id="{3570519F-7D45-4A94-BF1B-ABD1CA6A8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709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6CECEB90-9312-4626-A905-620CA43BE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525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70" name="Oval 6">
            <a:extLst>
              <a:ext uri="{FF2B5EF4-FFF2-40B4-BE49-F238E27FC236}">
                <a16:creationId xmlns:a16="http://schemas.microsoft.com/office/drawing/2014/main" id="{F7B3AAFD-4EB8-47CC-93CB-DEAD784C3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07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71" name="Oval 7">
            <a:extLst>
              <a:ext uri="{FF2B5EF4-FFF2-40B4-BE49-F238E27FC236}">
                <a16:creationId xmlns:a16="http://schemas.microsoft.com/office/drawing/2014/main" id="{F78420C1-CADA-46B7-B2D6-5EFC3879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392" y="382905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72" name="Oval 8">
            <a:extLst>
              <a:ext uri="{FF2B5EF4-FFF2-40B4-BE49-F238E27FC236}">
                <a16:creationId xmlns:a16="http://schemas.microsoft.com/office/drawing/2014/main" id="{A2C2C3EA-08C8-4C07-A0AA-71BCA79AD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894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73" name="Oval 9">
            <a:extLst>
              <a:ext uri="{FF2B5EF4-FFF2-40B4-BE49-F238E27FC236}">
                <a16:creationId xmlns:a16="http://schemas.microsoft.com/office/drawing/2014/main" id="{978401C0-F6F7-4AC6-9BBA-A0557BF54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8491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74" name="Oval 10">
            <a:extLst>
              <a:ext uri="{FF2B5EF4-FFF2-40B4-BE49-F238E27FC236}">
                <a16:creationId xmlns:a16="http://schemas.microsoft.com/office/drawing/2014/main" id="{73374C06-43EC-4088-B2BF-04A41808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25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5" name="AutoShape 11">
            <a:extLst>
              <a:ext uri="{FF2B5EF4-FFF2-40B4-BE49-F238E27FC236}">
                <a16:creationId xmlns:a16="http://schemas.microsoft.com/office/drawing/2014/main" id="{1A6F5DAE-7A59-4136-B410-C7070FFEA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1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76" name="AutoShape 12">
            <a:extLst>
              <a:ext uri="{FF2B5EF4-FFF2-40B4-BE49-F238E27FC236}">
                <a16:creationId xmlns:a16="http://schemas.microsoft.com/office/drawing/2014/main" id="{0078DAAD-DBE3-4403-A4C6-C60CCA050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041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77" name="Group 13">
            <a:extLst>
              <a:ext uri="{FF2B5EF4-FFF2-40B4-BE49-F238E27FC236}">
                <a16:creationId xmlns:a16="http://schemas.microsoft.com/office/drawing/2014/main" id="{BF3C39D9-4FFD-47E1-8DC0-C730C844A3BD}"/>
              </a:ext>
            </a:extLst>
          </p:cNvPr>
          <p:cNvGrpSpPr/>
          <p:nvPr/>
        </p:nvGrpSpPr>
        <p:grpSpPr bwMode="auto">
          <a:xfrm>
            <a:off x="466825" y="4599517"/>
            <a:ext cx="11400367" cy="821266"/>
            <a:chOff x="644" y="1153"/>
            <a:chExt cx="4972" cy="388"/>
          </a:xfrm>
        </p:grpSpPr>
        <p:sp>
          <p:nvSpPr>
            <p:cNvPr id="78" name="Oval 14">
              <a:extLst>
                <a:ext uri="{FF2B5EF4-FFF2-40B4-BE49-F238E27FC236}">
                  <a16:creationId xmlns:a16="http://schemas.microsoft.com/office/drawing/2014/main" id="{896524BE-8F1B-4EC2-8E89-A78F0782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EAB20354-8087-43E2-B01D-8F88F6A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D5AA8F57-C28E-45DD-B355-2DAC78FCF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EA5DFD8B-991D-4931-92CA-0A54A0CC7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E249F2FF-ACD7-4A6C-B38E-A24DE315B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66B6C44A-C586-49DC-AF50-A4D72FA54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84948520-DAE6-446E-9FF7-721E40E04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3F57842A-7055-4C2C-BAD9-8819821BE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EEFBDCB9-E723-493F-A0FE-3F780F67723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621289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71605E-6 L 0.11892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4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0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10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0"/>
                            </p:stCondLst>
                            <p:childTnLst>
                              <p:par>
                                <p:cTn id="58" presetID="36" presetClass="emph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9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0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1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2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500"/>
                            </p:stCondLst>
                            <p:childTnLst>
                              <p:par>
                                <p:cTn id="6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  <p:bldP spid="67" grpId="6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Oval 3">
            <a:extLst>
              <a:ext uri="{FF2B5EF4-FFF2-40B4-BE49-F238E27FC236}">
                <a16:creationId xmlns:a16="http://schemas.microsoft.com/office/drawing/2014/main" id="{22435F5F-4B37-4939-8CDC-198AEE064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1EB2ECAF-22C1-485E-92E6-A73AE33D7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4BEF77B0-86AF-4CD2-916B-9E70D5C64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2B51E542-B0E9-46F7-9EFD-8A39B7622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88A12CC1-D19C-4A1C-ACB7-050D24B90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05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3" name="Oval 8">
            <a:extLst>
              <a:ext uri="{FF2B5EF4-FFF2-40B4-BE49-F238E27FC236}">
                <a16:creationId xmlns:a16="http://schemas.microsoft.com/office/drawing/2014/main" id="{5A3FACD2-5FC1-4B14-BC33-C3A2F6DEF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DFFF1141-46DD-4D09-A16E-14625F206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4653C029-5C3D-4CF9-B986-F4522119A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6" name="AutoShape 11">
            <a:extLst>
              <a:ext uri="{FF2B5EF4-FFF2-40B4-BE49-F238E27FC236}">
                <a16:creationId xmlns:a16="http://schemas.microsoft.com/office/drawing/2014/main" id="{8A7C8082-117C-49BC-B016-ABAEAF1EB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871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B81375EC-BF4E-4D7A-966B-7FEE77FB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21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CCA54717-D4E1-4645-B493-22E78307B78E}"/>
              </a:ext>
            </a:extLst>
          </p:cNvPr>
          <p:cNvGrpSpPr/>
          <p:nvPr/>
        </p:nvGrpSpPr>
        <p:grpSpPr bwMode="auto">
          <a:xfrm>
            <a:off x="405971" y="4599517"/>
            <a:ext cx="11400367" cy="821266"/>
            <a:chOff x="644" y="1153"/>
            <a:chExt cx="4972" cy="388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C6E8BBC6-FB41-4755-82D7-7F9999FB7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A1ACAA30-E2CB-414A-B315-239B61517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FFC3AAC5-167D-416A-A76D-155DB3C9E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42749BCD-85B2-4FD6-9079-F0BB23297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456CA0AC-8074-41A5-A40B-2712784F3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A5009976-EC3F-4DBD-89ED-DE508B21D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915B68BD-4DD4-4123-80E7-18D58B7A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64EDCD89-082D-4588-B2AA-5CF2E4A25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90ECE001-1F9E-4066-AC48-5ECEF5C4B632}"/>
              </a:ext>
            </a:extLst>
          </p:cNvPr>
          <p:cNvSpPr/>
          <p:nvPr/>
        </p:nvSpPr>
        <p:spPr>
          <a:xfrm>
            <a:off x="152400" y="15240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9148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71605E-6 L 0.11996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11337 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500"/>
                            </p:stCondLst>
                            <p:childTnLst>
                              <p:par>
                                <p:cTn id="47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37 3.7037E-6 L 0.48681 0.0006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5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23457E-7 L -0.22673 0.2086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7" y="1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500"/>
                            </p:stCondLst>
                            <p:childTnLst>
                              <p:par>
                                <p:cTn id="6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1.23457E-7 L 0.4849 2.96296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0"/>
                            </p:stCondLst>
                            <p:childTnLst>
                              <p:par>
                                <p:cTn id="63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73 0.20895 L -0.4842 1.23457E-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82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0"/>
                            </p:stCondLst>
                            <p:childTnLst>
                              <p:par>
                                <p:cTn id="66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 animBg="1"/>
      <p:bldP spid="32" grpId="0" animBg="1"/>
      <p:bldP spid="33" grpId="0" animBg="1"/>
      <p:bldP spid="33" grpId="1" animBg="1"/>
      <p:bldP spid="33" grpId="2" animBg="1"/>
      <p:bldP spid="33" grpId="3" animBg="1"/>
      <p:bldP spid="34" grpId="0" animBg="1"/>
      <p:bldP spid="36" grpId="0" animBg="1"/>
      <p:bldP spid="37" grpId="0" animBg="1"/>
      <p:bldP spid="37" grpId="1" animBg="1"/>
      <p:bldP spid="37" grpId="2" animBg="1"/>
      <p:bldP spid="37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7" name="Oval 3">
            <a:extLst>
              <a:ext uri="{FF2B5EF4-FFF2-40B4-BE49-F238E27FC236}">
                <a16:creationId xmlns:a16="http://schemas.microsoft.com/office/drawing/2014/main" id="{BFC5AA81-5E9E-44C1-9D32-3DC143FB7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879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id="{6761E2AD-EF94-4A61-A746-8E23EAC72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42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7431E1AD-5C18-44F1-A73D-5E52A003D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86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7BECEAC5-A1D0-4D5A-9597-D35A57C2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413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367343CB-E8C5-4D43-BC13-D4280F12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729" y="382905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41377B66-CAF3-4A84-BF0B-4A76D3310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227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15629BB7-F4FD-4663-A7A1-7FA9EF3E1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829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39CD2F9D-83D2-407D-8A9B-30E9E93DA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6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5" name="AutoShape 11">
            <a:extLst>
              <a:ext uri="{FF2B5EF4-FFF2-40B4-BE49-F238E27FC236}">
                <a16:creationId xmlns:a16="http://schemas.microsoft.com/office/drawing/2014/main" id="{B2A63E69-D287-47DF-A71C-637869303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028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6" name="AutoShape 12">
            <a:extLst>
              <a:ext uri="{FF2B5EF4-FFF2-40B4-BE49-F238E27FC236}">
                <a16:creationId xmlns:a16="http://schemas.microsoft.com/office/drawing/2014/main" id="{C12EEC54-4EAE-46DE-8CCD-EDA8D7401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361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57" name="Group 13">
            <a:extLst>
              <a:ext uri="{FF2B5EF4-FFF2-40B4-BE49-F238E27FC236}">
                <a16:creationId xmlns:a16="http://schemas.microsoft.com/office/drawing/2014/main" id="{47114A3E-E4F7-42D5-9405-2BA481F72FB1}"/>
              </a:ext>
            </a:extLst>
          </p:cNvPr>
          <p:cNvGrpSpPr/>
          <p:nvPr/>
        </p:nvGrpSpPr>
        <p:grpSpPr bwMode="auto">
          <a:xfrm>
            <a:off x="415562" y="4616450"/>
            <a:ext cx="11400367" cy="821266"/>
            <a:chOff x="644" y="1153"/>
            <a:chExt cx="4972" cy="388"/>
          </a:xfrm>
        </p:grpSpPr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D26F087F-F862-41EA-BA49-2038B0EEF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9" name="Oval 15">
              <a:extLst>
                <a:ext uri="{FF2B5EF4-FFF2-40B4-BE49-F238E27FC236}">
                  <a16:creationId xmlns:a16="http://schemas.microsoft.com/office/drawing/2014/main" id="{463E5ED5-901B-4F81-975B-5D5B64B72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id="{68A74FE9-9080-45F9-BA47-EAB2C2C34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F45119EB-461C-4671-957D-96BE0517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44DAE0C3-2F7E-4AF4-81B6-0538EA3EA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3" name="Oval 19">
              <a:extLst>
                <a:ext uri="{FF2B5EF4-FFF2-40B4-BE49-F238E27FC236}">
                  <a16:creationId xmlns:a16="http://schemas.microsoft.com/office/drawing/2014/main" id="{E1147683-A831-4C75-885C-2E740DE4C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4" name="Oval 20">
              <a:extLst>
                <a:ext uri="{FF2B5EF4-FFF2-40B4-BE49-F238E27FC236}">
                  <a16:creationId xmlns:a16="http://schemas.microsoft.com/office/drawing/2014/main" id="{83B5BB46-AF49-4A59-A695-BDFA8A378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5" name="Oval 21">
              <a:extLst>
                <a:ext uri="{FF2B5EF4-FFF2-40B4-BE49-F238E27FC236}">
                  <a16:creationId xmlns:a16="http://schemas.microsoft.com/office/drawing/2014/main" id="{26158939-BC2B-46A7-8132-73AF7D398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3C096F52-5662-42CF-9A94-F32399D0896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444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1605E-6 L 0.12517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0"/>
                            </p:stCondLst>
                            <p:childTnLst>
                              <p:par>
                                <p:cTn id="44" presetID="36" presetClass="emph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6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8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5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49" grpId="2" animBg="1"/>
      <p:bldP spid="49" grpId="3" animBg="1"/>
      <p:bldP spid="49" grpId="4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Oval 3">
            <a:extLst>
              <a:ext uri="{FF2B5EF4-FFF2-40B4-BE49-F238E27FC236}">
                <a16:creationId xmlns:a16="http://schemas.microsoft.com/office/drawing/2014/main" id="{ECC6AC25-6530-465C-9309-29C5B0A1B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A6FC4078-06D5-42FB-AC56-9B59CDB43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799CCEB7-B895-4BE1-A743-BCA1B4B57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9EFD2696-C324-481E-95C3-42AB400A2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810D6F1F-8B3F-491A-9EDC-A42F6A391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05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3" name="Oval 8">
            <a:extLst>
              <a:ext uri="{FF2B5EF4-FFF2-40B4-BE49-F238E27FC236}">
                <a16:creationId xmlns:a16="http://schemas.microsoft.com/office/drawing/2014/main" id="{4E6229F6-62F8-47A9-BD29-47B9955B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CCAAB0AD-A64D-4E37-9FD6-71D30C751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18DFC7E7-2301-4631-A7FD-47F754E75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6" name="AutoShape 11">
            <a:extLst>
              <a:ext uri="{FF2B5EF4-FFF2-40B4-BE49-F238E27FC236}">
                <a16:creationId xmlns:a16="http://schemas.microsoft.com/office/drawing/2014/main" id="{C30033CF-FA27-4A4E-BC1B-E6E771123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3971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37C94C83-3AC2-4AE8-9705-4EAA4528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137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CFF406BD-B842-4CBD-9833-ADDCF45C3EB1}"/>
              </a:ext>
            </a:extLst>
          </p:cNvPr>
          <p:cNvGrpSpPr/>
          <p:nvPr/>
        </p:nvGrpSpPr>
        <p:grpSpPr bwMode="auto">
          <a:xfrm>
            <a:off x="431371" y="4529668"/>
            <a:ext cx="11400367" cy="821268"/>
            <a:chOff x="644" y="1153"/>
            <a:chExt cx="4972" cy="388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445197F7-4312-4809-A71B-92EFAC63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31930982-4F34-4D24-9B11-FBD64A6F4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86A773A9-5355-4ED5-B2BA-792EEB459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3F567D6F-2669-4684-85E9-B5A25D385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07C3AC78-1F7E-4188-8840-75471F71F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C2080E24-855A-463E-ADB2-6E3650617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6E9224B7-373C-43F2-B9C0-C7395620B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536A3040-5C1B-4039-B3F3-9EDF05CF3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8" name="Rectangle 4">
            <a:extLst>
              <a:ext uri="{FF2B5EF4-FFF2-40B4-BE49-F238E27FC236}">
                <a16:creationId xmlns:a16="http://schemas.microsoft.com/office/drawing/2014/main" id="{020F0977-F12A-4726-9922-48543A28EC7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8555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0.12187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12604 0.000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-0.05174 0.2753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1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500"/>
                            </p:stCondLst>
                            <p:childTnLst>
                              <p:par>
                                <p:cTn id="4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0.121 2.96296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0"/>
                            </p:stCondLst>
                            <p:childTnLst>
                              <p:par>
                                <p:cTn id="46" presetID="64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74 0.27562 L -0.12101 2.96296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-14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500"/>
                            </p:stCondLst>
                            <p:childTnLst>
                              <p:par>
                                <p:cTn id="49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4" grpId="0" animBg="1"/>
      <p:bldP spid="36" grpId="0" animBg="1"/>
      <p:bldP spid="37" grpId="0" animBg="1"/>
      <p:bldP spid="37" grpId="1" animBg="1"/>
      <p:bldP spid="37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7" name="Oval 3">
            <a:extLst>
              <a:ext uri="{FF2B5EF4-FFF2-40B4-BE49-F238E27FC236}">
                <a16:creationId xmlns:a16="http://schemas.microsoft.com/office/drawing/2014/main" id="{C4CC6298-08E8-40DB-8B34-3FB9F98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id="{BF8339C0-9825-474C-B0A8-424B07176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6021F655-63B0-4341-A89D-F3152974E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C4A6244A-830E-450B-8DAD-45651F39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E15117BA-EAC0-4EDE-80BB-A972DDF0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05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3C025FB7-5CC9-45C7-BB15-EBB254C0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D0994D55-8A9E-4708-8DAF-A6CFE26AC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F3B9ADF5-51A7-48B0-8189-1510018C3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5" name="AutoShape 11">
            <a:extLst>
              <a:ext uri="{FF2B5EF4-FFF2-40B4-BE49-F238E27FC236}">
                <a16:creationId xmlns:a16="http://schemas.microsoft.com/office/drawing/2014/main" id="{696EBD89-BE53-4CE7-86D2-2226B86BE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04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6" name="AutoShape 12">
            <a:extLst>
              <a:ext uri="{FF2B5EF4-FFF2-40B4-BE49-F238E27FC236}">
                <a16:creationId xmlns:a16="http://schemas.microsoft.com/office/drawing/2014/main" id="{BA02B134-7C91-403A-B847-8168C37B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988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57" name="Group 13">
            <a:extLst>
              <a:ext uri="{FF2B5EF4-FFF2-40B4-BE49-F238E27FC236}">
                <a16:creationId xmlns:a16="http://schemas.microsoft.com/office/drawing/2014/main" id="{2FE8317F-62CA-4ED8-9B4C-B5DC8B77737D}"/>
              </a:ext>
            </a:extLst>
          </p:cNvPr>
          <p:cNvGrpSpPr/>
          <p:nvPr/>
        </p:nvGrpSpPr>
        <p:grpSpPr bwMode="auto">
          <a:xfrm>
            <a:off x="456771" y="4624917"/>
            <a:ext cx="11400367" cy="821266"/>
            <a:chOff x="644" y="1153"/>
            <a:chExt cx="4972" cy="388"/>
          </a:xfrm>
        </p:grpSpPr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CE646199-F9D4-4541-BF38-48DDAC61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9" name="Oval 15">
              <a:extLst>
                <a:ext uri="{FF2B5EF4-FFF2-40B4-BE49-F238E27FC236}">
                  <a16:creationId xmlns:a16="http://schemas.microsoft.com/office/drawing/2014/main" id="{2B0F056D-EEA7-4B39-9843-9C89D6549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id="{8CCA27E9-AA5C-4909-B08B-D1D01F01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00874E0A-619A-4884-A6EF-1B287C655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B75E09B6-C812-4DE7-A106-C7639AD75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3" name="Oval 19">
              <a:extLst>
                <a:ext uri="{FF2B5EF4-FFF2-40B4-BE49-F238E27FC236}">
                  <a16:creationId xmlns:a16="http://schemas.microsoft.com/office/drawing/2014/main" id="{E9BEBFB6-6763-4454-A446-4B0D5533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4" name="Oval 20">
              <a:extLst>
                <a:ext uri="{FF2B5EF4-FFF2-40B4-BE49-F238E27FC236}">
                  <a16:creationId xmlns:a16="http://schemas.microsoft.com/office/drawing/2014/main" id="{FE006F28-D70C-4D9C-924B-093EA5449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5" name="Oval 21">
              <a:extLst>
                <a:ext uri="{FF2B5EF4-FFF2-40B4-BE49-F238E27FC236}">
                  <a16:creationId xmlns:a16="http://schemas.microsoft.com/office/drawing/2014/main" id="{9CBDB7A5-D35F-44DB-A976-53867AC7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9B7F6F66-12E9-48DB-B703-1087C705555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95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71605E-6 L 0.12326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1257 0.000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23457E-7 L -0.0533 0.2975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0"/>
                            </p:stCondLst>
                            <p:childTnLst>
                              <p:par>
                                <p:cTn id="3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0.12136 4.69136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9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 0.29784 L -0.12136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1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4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1" grpId="1" animBg="1"/>
      <p:bldP spid="52" grpId="0" animBg="1"/>
      <p:bldP spid="52" grpId="1" animBg="1"/>
      <p:bldP spid="52" grpId="2" animBg="1"/>
      <p:bldP spid="52" grpId="3" animBg="1"/>
      <p:bldP spid="53" grpId="0" animBg="1"/>
      <p:bldP spid="55" grpId="0" animBg="1"/>
      <p:bldP spid="56" grpId="0" animBg="1"/>
      <p:bldP spid="56" grpId="1" animBg="1"/>
      <p:bldP spid="56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7" name="Oval 3">
            <a:extLst>
              <a:ext uri="{FF2B5EF4-FFF2-40B4-BE49-F238E27FC236}">
                <a16:creationId xmlns:a16="http://schemas.microsoft.com/office/drawing/2014/main" id="{C4CC6298-08E8-40DB-8B34-3FB9F98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id="{BF8339C0-9825-474C-B0A8-424B07176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6021F655-63B0-4341-A89D-F3152974E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C4A6244A-830E-450B-8DAD-45651F39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E15117BA-EAC0-4EDE-80BB-A972DDF0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05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3C025FB7-5CC9-45C7-BB15-EBB254C0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D0994D55-8A9E-4708-8DAF-A6CFE26AC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4" name="Oval 10">
            <a:extLst>
              <a:ext uri="{FF2B5EF4-FFF2-40B4-BE49-F238E27FC236}">
                <a16:creationId xmlns:a16="http://schemas.microsoft.com/office/drawing/2014/main" id="{F3B9ADF5-51A7-48B0-8189-1510018C3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5" name="AutoShape 11">
            <a:extLst>
              <a:ext uri="{FF2B5EF4-FFF2-40B4-BE49-F238E27FC236}">
                <a16:creationId xmlns:a16="http://schemas.microsoft.com/office/drawing/2014/main" id="{696EBD89-BE53-4CE7-86D2-2226B86BE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04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6" name="AutoShape 12">
            <a:extLst>
              <a:ext uri="{FF2B5EF4-FFF2-40B4-BE49-F238E27FC236}">
                <a16:creationId xmlns:a16="http://schemas.microsoft.com/office/drawing/2014/main" id="{BA02B134-7C91-403A-B847-8168C37BA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988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57" name="Group 13">
            <a:extLst>
              <a:ext uri="{FF2B5EF4-FFF2-40B4-BE49-F238E27FC236}">
                <a16:creationId xmlns:a16="http://schemas.microsoft.com/office/drawing/2014/main" id="{2FE8317F-62CA-4ED8-9B4C-B5DC8B77737D}"/>
              </a:ext>
            </a:extLst>
          </p:cNvPr>
          <p:cNvGrpSpPr/>
          <p:nvPr/>
        </p:nvGrpSpPr>
        <p:grpSpPr bwMode="auto">
          <a:xfrm>
            <a:off x="456771" y="4624917"/>
            <a:ext cx="11400367" cy="821266"/>
            <a:chOff x="644" y="1153"/>
            <a:chExt cx="4972" cy="388"/>
          </a:xfrm>
        </p:grpSpPr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CE646199-F9D4-4541-BF38-48DDAC61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9" name="Oval 15">
              <a:extLst>
                <a:ext uri="{FF2B5EF4-FFF2-40B4-BE49-F238E27FC236}">
                  <a16:creationId xmlns:a16="http://schemas.microsoft.com/office/drawing/2014/main" id="{2B0F056D-EEA7-4B39-9843-9C89D6549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id="{8CCA27E9-AA5C-4909-B08B-D1D01F010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00874E0A-619A-4884-A6EF-1B287C655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B75E09B6-C812-4DE7-A106-C7639AD75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3" name="Oval 19">
              <a:extLst>
                <a:ext uri="{FF2B5EF4-FFF2-40B4-BE49-F238E27FC236}">
                  <a16:creationId xmlns:a16="http://schemas.microsoft.com/office/drawing/2014/main" id="{E9BEBFB6-6763-4454-A446-4B0D5533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4" name="Oval 20">
              <a:extLst>
                <a:ext uri="{FF2B5EF4-FFF2-40B4-BE49-F238E27FC236}">
                  <a16:creationId xmlns:a16="http://schemas.microsoft.com/office/drawing/2014/main" id="{FE006F28-D70C-4D9C-924B-093EA5449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5" name="Oval 21">
              <a:extLst>
                <a:ext uri="{FF2B5EF4-FFF2-40B4-BE49-F238E27FC236}">
                  <a16:creationId xmlns:a16="http://schemas.microsoft.com/office/drawing/2014/main" id="{9CBDB7A5-D35F-44DB-A976-53867AC7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9AD6B797-D4F5-423B-839C-3CA534A486E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8528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71605E-6 L 0.12326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1257 0.000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23457E-7 L -0.0533 0.2975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0"/>
                            </p:stCondLst>
                            <p:childTnLst>
                              <p:par>
                                <p:cTn id="3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0.12136 4.69136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500"/>
                            </p:stCondLst>
                            <p:childTnLst>
                              <p:par>
                                <p:cTn id="39" presetID="6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 0.29784 L -0.12136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1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4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1" grpId="1" animBg="1"/>
      <p:bldP spid="52" grpId="0" animBg="1"/>
      <p:bldP spid="52" grpId="1" animBg="1"/>
      <p:bldP spid="52" grpId="2" animBg="1"/>
      <p:bldP spid="52" grpId="3" animBg="1"/>
      <p:bldP spid="53" grpId="0" animBg="1"/>
      <p:bldP spid="55" grpId="0" animBg="1"/>
      <p:bldP spid="56" grpId="0" animBg="1"/>
      <p:bldP spid="56" grpId="1" animBg="1"/>
      <p:bldP spid="56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Oval 3">
            <a:extLst>
              <a:ext uri="{FF2B5EF4-FFF2-40B4-BE49-F238E27FC236}">
                <a16:creationId xmlns:a16="http://schemas.microsoft.com/office/drawing/2014/main" id="{9C46A9A1-988B-44D2-9139-044D154B6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E6A138BC-5AB1-4AB5-B970-47CE0D05B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33A94228-7024-4A1C-9113-FA38C1595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C208F531-7452-42EB-8D35-1E86E2C99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B1F573DB-1306-44BB-8B31-194C0903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05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3" name="Oval 8">
            <a:extLst>
              <a:ext uri="{FF2B5EF4-FFF2-40B4-BE49-F238E27FC236}">
                <a16:creationId xmlns:a16="http://schemas.microsoft.com/office/drawing/2014/main" id="{00AFB31D-29F6-4E1A-AF3E-F0F08F42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4" name="Oval 9">
            <a:extLst>
              <a:ext uri="{FF2B5EF4-FFF2-40B4-BE49-F238E27FC236}">
                <a16:creationId xmlns:a16="http://schemas.microsoft.com/office/drawing/2014/main" id="{9DEA0F67-4914-4104-ACFD-3486BE5FA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6EDABF76-9267-45F2-B930-21A9AAF5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6" name="AutoShape 11">
            <a:extLst>
              <a:ext uri="{FF2B5EF4-FFF2-40B4-BE49-F238E27FC236}">
                <a16:creationId xmlns:a16="http://schemas.microsoft.com/office/drawing/2014/main" id="{F5F390C8-3E49-4425-B5A4-7737B5B9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955" y="476250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7" name="AutoShape 12">
            <a:extLst>
              <a:ext uri="{FF2B5EF4-FFF2-40B4-BE49-F238E27FC236}">
                <a16:creationId xmlns:a16="http://schemas.microsoft.com/office/drawing/2014/main" id="{9B2F0015-9EFC-490A-9757-579C40D8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2121" y="271991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min</a:t>
            </a: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2C19FD26-0846-4475-B25E-611A14E788D8}"/>
              </a:ext>
            </a:extLst>
          </p:cNvPr>
          <p:cNvGrpSpPr/>
          <p:nvPr/>
        </p:nvGrpSpPr>
        <p:grpSpPr bwMode="auto">
          <a:xfrm>
            <a:off x="431371" y="4624917"/>
            <a:ext cx="11400367" cy="821266"/>
            <a:chOff x="644" y="1153"/>
            <a:chExt cx="4972" cy="388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5FE3418F-852B-46E8-847F-E65D8258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8F571A5C-18B6-43B3-8D45-BACCCDB74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348E043B-94F2-45ED-B064-BA30A7780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A24035F9-CAD9-42DA-B865-AC7F289E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A7F3644E-A451-45A6-B08A-0C0CF9CB8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4" name="Oval 19">
              <a:extLst>
                <a:ext uri="{FF2B5EF4-FFF2-40B4-BE49-F238E27FC236}">
                  <a16:creationId xmlns:a16="http://schemas.microsoft.com/office/drawing/2014/main" id="{BDB56F84-5D01-4F57-99D2-42C515E58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5B1F9AC8-2D20-4D4B-BA39-DD9553C4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388A4332-26CB-47D6-BEEE-68251077A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6" name="Oval 24">
            <a:extLst>
              <a:ext uri="{FF2B5EF4-FFF2-40B4-BE49-F238E27FC236}">
                <a16:creationId xmlns:a16="http://schemas.microsoft.com/office/drawing/2014/main" id="{E08D9403-D74E-4494-9DE1-401243EAA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9622" y="38036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67" name="Oval 25">
            <a:extLst>
              <a:ext uri="{FF2B5EF4-FFF2-40B4-BE49-F238E27FC236}">
                <a16:creationId xmlns:a16="http://schemas.microsoft.com/office/drawing/2014/main" id="{86DB5B5C-9548-4F66-A13B-73A3CC9DB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405" y="380365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521C1-A462-48C1-802A-54158AA0EFC9}"/>
              </a:ext>
            </a:extLst>
          </p:cNvPr>
          <p:cNvSpPr txBox="1"/>
          <p:nvPr/>
        </p:nvSpPr>
        <p:spPr>
          <a:xfrm>
            <a:off x="2831637" y="5998634"/>
            <a:ext cx="6466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Dãy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xếp</a:t>
            </a:r>
            <a:endParaRPr lang="vi-VN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40980BD3-11FF-42EA-BB68-7DD7C5FD36B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3344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71605E-6 L 0.12292 -2.7160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8" presetClass="exit" presetSubtype="16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amond(in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200"/>
                            </p:stCondLst>
                            <p:childTnLst>
                              <p:par>
                                <p:cTn id="4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700"/>
                            </p:stCondLst>
                            <p:childTnLst>
                              <p:par>
                                <p:cTn id="44" presetID="8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33" grpId="2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66" grpId="0" animBg="1"/>
      <p:bldP spid="67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4238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5C6EC3B-E815-4B23-B8CE-2F324D3D6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11481"/>
              </p:ext>
            </p:extLst>
          </p:nvPr>
        </p:nvGraphicFramePr>
        <p:xfrm>
          <a:off x="812979" y="2015625"/>
          <a:ext cx="10179564" cy="370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891">
                  <a:extLst>
                    <a:ext uri="{9D8B030D-6E8A-4147-A177-3AD203B41FA5}">
                      <a16:colId xmlns:a16="http://schemas.microsoft.com/office/drawing/2014/main" val="1934772425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669501054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1367655909"/>
                    </a:ext>
                  </a:extLst>
                </a:gridCol>
                <a:gridCol w="2544891">
                  <a:extLst>
                    <a:ext uri="{9D8B030D-6E8A-4147-A177-3AD203B41FA5}">
                      <a16:colId xmlns:a16="http://schemas.microsoft.com/office/drawing/2014/main" val="4172566011"/>
                    </a:ext>
                  </a:extLst>
                </a:gridCol>
              </a:tblGrid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ĐỘ PHỨC TẠP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 NHẤT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XẤU NHẤT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23852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sánh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957355"/>
                  </a:ext>
                </a:extLst>
              </a:tr>
              <a:tr h="12364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phép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gán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khóa</a:t>
                      </a:r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DA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O(n</a:t>
                      </a:r>
                      <a:r>
                        <a:rPr lang="en-US" sz="24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vi-VN" sz="2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75253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D49B398A-1556-4A2D-B1BA-BB71A13EAEF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2262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96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3F99724-055C-46FC-A097-086D5BD47179}"/>
              </a:ext>
            </a:extLst>
          </p:cNvPr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D062E6E-50F2-4205-9A04-A508E0797FD3}"/>
              </a:ext>
            </a:extLst>
          </p:cNvPr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D7BB0580-6924-4737-8426-6A60F574F497}"/>
              </a:ext>
            </a:extLst>
          </p:cNvPr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E4D55EAB-3B3C-428C-89B6-78FAAA4170E3}"/>
              </a:ext>
            </a:extLst>
          </p:cNvPr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8E07D5A0-CBF7-4A45-9B14-8634EFC8BE0B}"/>
              </a:ext>
            </a:extLst>
          </p:cNvPr>
          <p:cNvSpPr txBox="1"/>
          <p:nvPr/>
        </p:nvSpPr>
        <p:spPr>
          <a:xfrm>
            <a:off x="3632948" y="2974346"/>
            <a:ext cx="6623505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INSERTION SORT</a:t>
            </a:r>
            <a:endParaRPr lang="en-GB" altLang="zh-CN" sz="5333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39C268D9-2E4E-4CBA-9EA1-2B715621AF3A}"/>
              </a:ext>
            </a:extLst>
          </p:cNvPr>
          <p:cNvSpPr txBox="1"/>
          <p:nvPr/>
        </p:nvSpPr>
        <p:spPr>
          <a:xfrm>
            <a:off x="3745364" y="3776992"/>
            <a:ext cx="495498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chèn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trực</a:t>
            </a:r>
            <a:r>
              <a:rPr lang="en-US" altLang="zh-CN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tiếp</a:t>
            </a:r>
            <a:endParaRPr lang="zh-CN" altLang="en-US" sz="2667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11317A56-52C2-4101-B3D9-DE5D41E49C8F}"/>
              </a:ext>
            </a:extLst>
          </p:cNvPr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03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CF55519A-F0F3-4C8F-BA4F-43A457C571A2}"/>
              </a:ext>
            </a:extLst>
          </p:cNvPr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8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44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8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44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3506065" y="2903883"/>
            <a:ext cx="6623505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3672470" y="3735499"/>
            <a:ext cx="44515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đổi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chỗ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trực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tiếp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184706" y="1417719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01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randomBar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2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/>
          <p:bldP spid="53" grpId="1"/>
          <p:bldP spid="54" grpId="0"/>
          <p:bldP spid="54" grpId="1"/>
          <p:bldP spid="55" grpId="0"/>
          <p:bldP spid="55" grpId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2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/>
          <p:bldP spid="53" grpId="1"/>
          <p:bldP spid="54" grpId="0"/>
          <p:bldP spid="54" grpId="1"/>
          <p:bldP spid="55" grpId="0"/>
          <p:bldP spid="55" grpId="1"/>
          <p:bldP spid="56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789BAB7-2DFF-4FE9-8F3D-9AEE3014778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58872" y="1795974"/>
                <a:ext cx="9121013" cy="220824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0990" indent="-38099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Giả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một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dãy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,…,</a:t>
                </a:r>
                <a:r>
                  <a:rPr lang="pt-BR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trong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phần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đầu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tiên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,…,</a:t>
                </a:r>
                <a:r>
                  <a:rPr lang="pt-BR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đã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thứ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tự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380990" indent="-380990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80990" indent="-38099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Ý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tưởng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: 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Tìm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cách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chèn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phần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vào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vị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thích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hợp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của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đoạn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đã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được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sắp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xếp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trước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để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dãy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mới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,…,</a:t>
                </a:r>
                <a:r>
                  <a:rPr lang="pt-BR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trở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nên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thứ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tự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Vị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thích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hợp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này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chính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là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vị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giữa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hai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phần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tử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thỏa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pt-B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(1 ≤  k  ≤ </a:t>
                </a:r>
                <a:r>
                  <a:rPr lang="en-US" sz="2400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2789BAB7-2DFF-4FE9-8F3D-9AEE30147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72" y="1795974"/>
                <a:ext cx="9121013" cy="2208245"/>
              </a:xfrm>
              <a:prstGeom prst="rect">
                <a:avLst/>
              </a:prstGeom>
              <a:blipFill>
                <a:blip r:embed="rId3"/>
                <a:stretch>
                  <a:fillRect l="-869" t="-2210" b="-56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DB715E91-CEFD-492D-91E4-E4CF158BBAF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9126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937944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5308357" y="1805329"/>
            <a:ext cx="3615824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/>
            <a:r>
              <a:rPr lang="en-US" altLang="zh-CN" sz="2667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=1</a:t>
            </a:r>
            <a:r>
              <a:rPr lang="en-US" altLang="zh-CN" sz="2667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;   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//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Giả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sử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có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đoạn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a[0]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đã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được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endParaRPr lang="zh-CN" altLang="en-US" sz="2667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2992520" y="2442832"/>
            <a:ext cx="991245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94239" y="2500315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– a[i-1]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a[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3913712-8F3C-4523-AE99-72C758BEC0D6}"/>
              </a:ext>
            </a:extLst>
          </p:cNvPr>
          <p:cNvSpPr txBox="1">
            <a:spLocks noChangeArrowheads="1"/>
          </p:cNvSpPr>
          <p:nvPr/>
        </p:nvSpPr>
        <p:spPr>
          <a:xfrm>
            <a:off x="5598478" y="3499231"/>
            <a:ext cx="6316249" cy="8875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Dời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a[pos]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a[i-1] sang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4392110" y="3499231"/>
            <a:ext cx="970473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F1942A5A-C621-4A3D-B9C3-6DAA23B2ED01}"/>
              </a:ext>
            </a:extLst>
          </p:cNvPr>
          <p:cNvSpPr/>
          <p:nvPr/>
        </p:nvSpPr>
        <p:spPr>
          <a:xfrm>
            <a:off x="5669736" y="4511119"/>
            <a:ext cx="993888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B4: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7857697" y="5255661"/>
            <a:ext cx="6316249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n):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9C469-A26C-46B6-A65D-2CE21C915DB4}"/>
              </a:ext>
            </a:extLst>
          </p:cNvPr>
          <p:cNvSpPr/>
          <p:nvPr/>
        </p:nvSpPr>
        <p:spPr>
          <a:xfrm>
            <a:off x="6725483" y="5562653"/>
            <a:ext cx="1026031" cy="8662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B5: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8F985A-6CBA-49E3-96E6-4497D8ABCB54}"/>
              </a:ext>
            </a:extLst>
          </p:cNvPr>
          <p:cNvSpPr txBox="1"/>
          <p:nvPr/>
        </p:nvSpPr>
        <p:spPr>
          <a:xfrm>
            <a:off x="6899518" y="4482949"/>
            <a:ext cx="508856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a[pos+1] = x;//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a[1] – a[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4E557D-28BD-49B0-B664-8B1A5EB1305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Insertion Sort</a:t>
            </a:r>
          </a:p>
        </p:txBody>
      </p:sp>
      <p:pic>
        <p:nvPicPr>
          <p:cNvPr id="27" name="Graphic 2" descr="Brainstorm with solid fill">
            <a:extLst>
              <a:ext uri="{FF2B5EF4-FFF2-40B4-BE49-F238E27FC236}">
                <a16:creationId xmlns:a16="http://schemas.microsoft.com/office/drawing/2014/main" id="{BA67D65F-8CC7-42B8-936C-CF2E82601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435308" y="1894160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InsertionSort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[],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pos, </a:t>
            </a:r>
            <a:r>
              <a:rPr lang="en-US" sz="266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x; 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dời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nn-NO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nn-NO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nn-NO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 = 1; i &lt; </a:t>
            </a:r>
            <a:r>
              <a:rPr lang="nn-NO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n-NO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i++) </a:t>
            </a:r>
            <a:r>
              <a:rPr lang="nn-NO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Đoạn a[0] đã sắp xếp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x = </a:t>
            </a:r>
            <a:r>
              <a:rPr lang="en-US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66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pos = </a:t>
            </a:r>
            <a:r>
              <a:rPr lang="en-US" sz="266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- 1;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13584B2-B805-4641-9C8C-36F261022A0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6708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33667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((pos &gt;= 0) &amp;&amp; (</a:t>
            </a:r>
            <a:r>
              <a:rPr lang="en-US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[pos] &gt; x)) 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pt-BR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pt-BR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[pos + 1] = </a:t>
            </a:r>
            <a:r>
              <a:rPr lang="pt-BR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pt-BR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pos]; </a:t>
            </a:r>
            <a:r>
              <a:rPr lang="pt-BR" sz="2667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//kết hợp dời chỗ các phần tử sẽ đứng sau x trong dãy mới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pos--;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67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[pos + 1] = x; </a:t>
            </a:r>
            <a:r>
              <a:rPr lang="en-US" sz="2667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667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67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endParaRPr lang="en-US" sz="2667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6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7ACF72D-92E2-4E3A-BCD3-85EB4E05E1D6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9388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86" name="Oval 3">
            <a:extLst>
              <a:ext uri="{FF2B5EF4-FFF2-40B4-BE49-F238E27FC236}">
                <a16:creationId xmlns:a16="http://schemas.microsoft.com/office/drawing/2014/main" id="{913F856D-E56E-43FC-8D2C-BC51989E2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82983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7" name="Oval 4">
            <a:extLst>
              <a:ext uri="{FF2B5EF4-FFF2-40B4-BE49-F238E27FC236}">
                <a16:creationId xmlns:a16="http://schemas.microsoft.com/office/drawing/2014/main" id="{B29706EB-9522-4BEF-AF90-EAD983A1D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8298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88" name="Oval 5">
            <a:extLst>
              <a:ext uri="{FF2B5EF4-FFF2-40B4-BE49-F238E27FC236}">
                <a16:creationId xmlns:a16="http://schemas.microsoft.com/office/drawing/2014/main" id="{A6DA15A8-E4ED-4E18-9CE7-CFC8960E6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8298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89" name="Oval 6">
            <a:extLst>
              <a:ext uri="{FF2B5EF4-FFF2-40B4-BE49-F238E27FC236}">
                <a16:creationId xmlns:a16="http://schemas.microsoft.com/office/drawing/2014/main" id="{9C8550A6-1C55-400D-96EF-F87FB39EB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8298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90" name="Oval 7">
            <a:extLst>
              <a:ext uri="{FF2B5EF4-FFF2-40B4-BE49-F238E27FC236}">
                <a16:creationId xmlns:a16="http://schemas.microsoft.com/office/drawing/2014/main" id="{36032650-6C20-409D-9BBC-114C175D0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82983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91" name="Oval 8">
            <a:extLst>
              <a:ext uri="{FF2B5EF4-FFF2-40B4-BE49-F238E27FC236}">
                <a16:creationId xmlns:a16="http://schemas.microsoft.com/office/drawing/2014/main" id="{7355E017-AA3F-401F-ADB0-220E89FB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8298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92" name="Oval 9">
            <a:extLst>
              <a:ext uri="{FF2B5EF4-FFF2-40B4-BE49-F238E27FC236}">
                <a16:creationId xmlns:a16="http://schemas.microsoft.com/office/drawing/2014/main" id="{B893DBFD-167F-408E-90C1-A5F5EA96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8298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93" name="Oval 10">
            <a:extLst>
              <a:ext uri="{FF2B5EF4-FFF2-40B4-BE49-F238E27FC236}">
                <a16:creationId xmlns:a16="http://schemas.microsoft.com/office/drawing/2014/main" id="{6A769882-AD12-4A33-8678-FCA0033F9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8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grpSp>
        <p:nvGrpSpPr>
          <p:cNvPr id="94" name="Group 11">
            <a:extLst>
              <a:ext uri="{FF2B5EF4-FFF2-40B4-BE49-F238E27FC236}">
                <a16:creationId xmlns:a16="http://schemas.microsoft.com/office/drawing/2014/main" id="{CD2D506E-C206-44B7-AF79-04530A9F281F}"/>
              </a:ext>
            </a:extLst>
          </p:cNvPr>
          <p:cNvGrpSpPr/>
          <p:nvPr/>
        </p:nvGrpSpPr>
        <p:grpSpPr bwMode="auto">
          <a:xfrm>
            <a:off x="431371" y="4530448"/>
            <a:ext cx="11400367" cy="821268"/>
            <a:chOff x="644" y="1153"/>
            <a:chExt cx="4972" cy="388"/>
          </a:xfrm>
        </p:grpSpPr>
        <p:sp>
          <p:nvSpPr>
            <p:cNvPr id="95" name="Oval 12">
              <a:extLst>
                <a:ext uri="{FF2B5EF4-FFF2-40B4-BE49-F238E27FC236}">
                  <a16:creationId xmlns:a16="http://schemas.microsoft.com/office/drawing/2014/main" id="{8AA92AE4-388B-43A1-A3F7-7ED026A3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96" name="Oval 13">
              <a:extLst>
                <a:ext uri="{FF2B5EF4-FFF2-40B4-BE49-F238E27FC236}">
                  <a16:creationId xmlns:a16="http://schemas.microsoft.com/office/drawing/2014/main" id="{91C563AA-0A63-418D-ABD3-C5842757F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97" name="Oval 14">
              <a:extLst>
                <a:ext uri="{FF2B5EF4-FFF2-40B4-BE49-F238E27FC236}">
                  <a16:creationId xmlns:a16="http://schemas.microsoft.com/office/drawing/2014/main" id="{2EB43EB7-463E-4BCF-801C-BF1469566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98" name="Oval 15">
              <a:extLst>
                <a:ext uri="{FF2B5EF4-FFF2-40B4-BE49-F238E27FC236}">
                  <a16:creationId xmlns:a16="http://schemas.microsoft.com/office/drawing/2014/main" id="{4FAAD7B0-0589-45E8-A954-089F721D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99" name="Oval 16">
              <a:extLst>
                <a:ext uri="{FF2B5EF4-FFF2-40B4-BE49-F238E27FC236}">
                  <a16:creationId xmlns:a16="http://schemas.microsoft.com/office/drawing/2014/main" id="{0078DADE-4823-45AC-B274-16403BDA8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00" name="Oval 17">
              <a:extLst>
                <a:ext uri="{FF2B5EF4-FFF2-40B4-BE49-F238E27FC236}">
                  <a16:creationId xmlns:a16="http://schemas.microsoft.com/office/drawing/2014/main" id="{8157DC98-D69F-4B59-ABEB-10E092F23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52B4BABF-945A-4339-8B9C-3CD3DE9D3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02" name="Oval 19">
              <a:extLst>
                <a:ext uri="{FF2B5EF4-FFF2-40B4-BE49-F238E27FC236}">
                  <a16:creationId xmlns:a16="http://schemas.microsoft.com/office/drawing/2014/main" id="{77CF3396-CB15-404E-8D1F-E14C82DAA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DA047D6E-0AB4-4946-9405-964F6FE6739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56110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5" dur="20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9" dur="2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3" dur="2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7" dur="2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9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1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5" dur="2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5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9" dur="2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63" dur="2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6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67" dur="2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1000"/>
                                </p:stCondLst>
                                <p:childTnLst>
                                  <p:par>
                                    <p:cTn id="69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1" dur="2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 animBg="1"/>
          <p:bldP spid="92" grpId="0" animBg="1"/>
          <p:bldP spid="9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5" dur="20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9" dur="2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3" dur="2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7" dur="2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9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1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5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5" dur="2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5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9" dur="2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63" dur="2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6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67" dur="2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1000"/>
                                </p:stCondLst>
                                <p:childTnLst>
                                  <p:par>
                                    <p:cTn id="69" presetID="6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1" dur="2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 animBg="1"/>
          <p:bldP spid="92" grpId="0" animBg="1"/>
          <p:bldP spid="93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1" name="Oval 2">
            <a:extLst>
              <a:ext uri="{FF2B5EF4-FFF2-40B4-BE49-F238E27FC236}">
                <a16:creationId xmlns:a16="http://schemas.microsoft.com/office/drawing/2014/main" id="{8413C4F9-7862-47AE-82AC-B8A582585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999" y="389103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EE3F09FD-1507-44AE-B351-2188D8093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549" y="38910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4">
            <a:extLst>
              <a:ext uri="{FF2B5EF4-FFF2-40B4-BE49-F238E27FC236}">
                <a16:creationId xmlns:a16="http://schemas.microsoft.com/office/drawing/2014/main" id="{E8D053EB-3F31-4E93-B9DF-43FA8A7D6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982" y="38910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4" name="Oval 5">
            <a:extLst>
              <a:ext uri="{FF2B5EF4-FFF2-40B4-BE49-F238E27FC236}">
                <a16:creationId xmlns:a16="http://schemas.microsoft.com/office/drawing/2014/main" id="{DD170A84-43AB-40FF-A6C6-AB4345CAF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533" y="38910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5" name="Oval 6">
            <a:extLst>
              <a:ext uri="{FF2B5EF4-FFF2-40B4-BE49-F238E27FC236}">
                <a16:creationId xmlns:a16="http://schemas.microsoft.com/office/drawing/2014/main" id="{AD26DE35-BB36-48CE-A75E-F7967F844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849" y="389103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6" name="Oval 7">
            <a:extLst>
              <a:ext uri="{FF2B5EF4-FFF2-40B4-BE49-F238E27FC236}">
                <a16:creationId xmlns:a16="http://schemas.microsoft.com/office/drawing/2014/main" id="{08B0FB47-C991-4196-9AC9-03BDD7773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399" y="38910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7" name="Oval 8">
            <a:extLst>
              <a:ext uri="{FF2B5EF4-FFF2-40B4-BE49-F238E27FC236}">
                <a16:creationId xmlns:a16="http://schemas.microsoft.com/office/drawing/2014/main" id="{4E89FF3B-B1F8-42D2-82B6-6A62568BE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0949" y="38910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639F5DE8-098C-4620-91F7-0D4EBCF8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82" y="389103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9" name="AutoShape 10">
            <a:extLst>
              <a:ext uri="{FF2B5EF4-FFF2-40B4-BE49-F238E27FC236}">
                <a16:creationId xmlns:a16="http://schemas.microsoft.com/office/drawing/2014/main" id="{036EE5E1-DD46-4DCD-9A90-DD022114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481" y="4824480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60" name="Group 12">
            <a:extLst>
              <a:ext uri="{FF2B5EF4-FFF2-40B4-BE49-F238E27FC236}">
                <a16:creationId xmlns:a16="http://schemas.microsoft.com/office/drawing/2014/main" id="{9AD21FF7-BB9D-416E-948A-FC7FD77C8BAF}"/>
              </a:ext>
            </a:extLst>
          </p:cNvPr>
          <p:cNvGrpSpPr/>
          <p:nvPr/>
        </p:nvGrpSpPr>
        <p:grpSpPr bwMode="auto">
          <a:xfrm>
            <a:off x="504682" y="4617048"/>
            <a:ext cx="11400367" cy="821268"/>
            <a:chOff x="644" y="1153"/>
            <a:chExt cx="4972" cy="388"/>
          </a:xfrm>
        </p:grpSpPr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2B3F0D47-DA6D-4CC6-9A8C-3F6BBDFBC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547C9C34-05C7-470C-9AD2-1F57E5CFF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5DA7CDC8-F11F-462C-917E-C07FC919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F925816D-0E0E-4934-B82A-939545F44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5" name="Oval 17">
              <a:extLst>
                <a:ext uri="{FF2B5EF4-FFF2-40B4-BE49-F238E27FC236}">
                  <a16:creationId xmlns:a16="http://schemas.microsoft.com/office/drawing/2014/main" id="{A181A8C2-B47F-46E1-8025-B21B56347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6" name="Oval 18">
              <a:extLst>
                <a:ext uri="{FF2B5EF4-FFF2-40B4-BE49-F238E27FC236}">
                  <a16:creationId xmlns:a16="http://schemas.microsoft.com/office/drawing/2014/main" id="{16BCB31F-02FF-4901-AA8A-9BC7FC65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82DAB1B0-563F-440B-8EBB-6DCBD5AE2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8" name="Oval 20">
              <a:extLst>
                <a:ext uri="{FF2B5EF4-FFF2-40B4-BE49-F238E27FC236}">
                  <a16:creationId xmlns:a16="http://schemas.microsoft.com/office/drawing/2014/main" id="{903D6FE1-0AFA-4025-B5AC-B7D45E63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9" name="AutoShape 21">
            <a:extLst>
              <a:ext uri="{FF2B5EF4-FFF2-40B4-BE49-F238E27FC236}">
                <a16:creationId xmlns:a16="http://schemas.microsoft.com/office/drawing/2014/main" id="{B2EC249F-519F-448C-A26A-A86E0446C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65" y="2809414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70" name="Oval 22">
            <a:extLst>
              <a:ext uri="{FF2B5EF4-FFF2-40B4-BE49-F238E27FC236}">
                <a16:creationId xmlns:a16="http://schemas.microsoft.com/office/drawing/2014/main" id="{565FCAB0-EB55-43D3-85EB-7F56CB3E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33" y="386563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71" name="Text Box 24">
            <a:extLst>
              <a:ext uri="{FF2B5EF4-FFF2-40B4-BE49-F238E27FC236}">
                <a16:creationId xmlns:a16="http://schemas.microsoft.com/office/drawing/2014/main" id="{C73CFBA6-D5A8-43FF-9012-0915D9FFE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549" y="1907713"/>
            <a:ext cx="444923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solidFill>
                  <a:srgbClr val="362AD4"/>
                </a:solidFill>
                <a:latin typeface="VNI-Helve" pitchFamily="2" charset="0"/>
              </a:rPr>
              <a:t>Insert a[1] into (0,0)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615F00-EC64-4559-BC9A-F393587014C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2794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-0.00247 L 0.21458 0.31636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816" y="15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0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100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10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4.93827E-7 L 0.11007 -4.93827E-7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5" presetID="3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4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9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51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458 0.31636 L -0.1132 0.00031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41" y="-159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54" presetID="8" presetClass="exit" presetSubtype="16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9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61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6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65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1" grpId="0" animBg="1"/>
          <p:bldP spid="51" grpId="1" animBg="1"/>
          <p:bldP spid="51" grpId="2" animBg="1"/>
          <p:bldP spid="51" grpId="3" animBg="1"/>
          <p:bldP spid="58" grpId="0" animBg="1"/>
          <p:bldP spid="58" grpId="1" animBg="1"/>
          <p:bldP spid="59" grpId="0" animBg="1"/>
          <p:bldP spid="69" grpId="0" animBg="1"/>
          <p:bldP spid="69" grpId="1" animBg="1"/>
          <p:bldP spid="69" grpId="2" animBg="1"/>
          <p:bldP spid="70" grpId="0" animBg="1"/>
          <p:bldP spid="71" grpId="0" animBg="1"/>
          <p:bldP spid="7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-0.00247 L 0.21458 0.31636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816" y="1592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0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100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100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4.93827E-7 L 0.11007 -4.93827E-7 " pathEditMode="relative" rAng="0" ptsTypes="AA">
                                          <p:cBhvr>
                                            <p:cTn id="43" dur="2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5" presetID="3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46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8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9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51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1458 0.31636 L -0.1132 0.00031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441" y="-159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54" presetID="8" presetClass="exit" presetSubtype="16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9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61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6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65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1" grpId="0" animBg="1"/>
          <p:bldP spid="51" grpId="1" animBg="1"/>
          <p:bldP spid="51" grpId="2" animBg="1"/>
          <p:bldP spid="51" grpId="3" animBg="1"/>
          <p:bldP spid="58" grpId="0" animBg="1"/>
          <p:bldP spid="58" grpId="1" animBg="1"/>
          <p:bldP spid="59" grpId="0" animBg="1"/>
          <p:bldP spid="69" grpId="0" animBg="1"/>
          <p:bldP spid="69" grpId="1" animBg="1"/>
          <p:bldP spid="69" grpId="2" animBg="1"/>
          <p:bldP spid="70" grpId="0" animBg="1"/>
          <p:bldP spid="71" grpId="0" animBg="1"/>
          <p:bldP spid="71" grpId="1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82383" y="12159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0" name="Oval 2">
            <a:extLst>
              <a:ext uri="{FF2B5EF4-FFF2-40B4-BE49-F238E27FC236}">
                <a16:creationId xmlns:a16="http://schemas.microsoft.com/office/drawing/2014/main" id="{96705038-D663-4591-A46E-07D3D9797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49742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1" name="Oval 3">
            <a:extLst>
              <a:ext uri="{FF2B5EF4-FFF2-40B4-BE49-F238E27FC236}">
                <a16:creationId xmlns:a16="http://schemas.microsoft.com/office/drawing/2014/main" id="{5463F0F7-C3C2-4B23-8475-FA33C01F5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34974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39D595A0-D1D8-4B64-893C-FE6E8E99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4974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5BBBD921-DAD7-495A-A2D4-74E7C0F4C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4974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A49F99E1-4438-40A7-91CA-06CCBA83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497419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C3CAB0DD-1074-4B1F-9AF0-DA701480D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4974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F0AFD560-7266-44FE-B366-EC620FA39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49742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F19097CA-F176-47D2-AD90-B2C1BF71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4974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8978C221-5431-4DFB-AA67-4CA98E3F7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4430868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5B683D06-758D-4A35-AE90-8C950B1D0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537" y="5529419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 dirty="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A51DB6A7-CD81-4F7D-BBF7-19C2E787549C}"/>
              </a:ext>
            </a:extLst>
          </p:cNvPr>
          <p:cNvGrpSpPr/>
          <p:nvPr/>
        </p:nvGrpSpPr>
        <p:grpSpPr bwMode="auto">
          <a:xfrm>
            <a:off x="335361" y="4223436"/>
            <a:ext cx="11400367" cy="821268"/>
            <a:chOff x="644" y="1153"/>
            <a:chExt cx="4972" cy="388"/>
          </a:xfrm>
        </p:grpSpPr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30136E95-F1E2-458B-95AF-C96E2DE19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BA0DD4CD-B2AF-4BC6-950C-0F5678A6F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A2648E4B-50B7-43A3-BB30-DF702EE4B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A034721A-DE37-4E16-92B2-560498529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5D8DB52C-335F-47DC-8480-9D7B7E9F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F7A31D8C-5361-4612-97AF-80865F158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6B57413D-2B70-4F0B-A1E8-71D277890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93097650-3634-430F-AA7F-6A98FAEA6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9" name="AutoShape 21">
            <a:extLst>
              <a:ext uri="{FF2B5EF4-FFF2-40B4-BE49-F238E27FC236}">
                <a16:creationId xmlns:a16="http://schemas.microsoft.com/office/drawing/2014/main" id="{E39DD901-B749-4655-BD26-3980B75A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877" y="2388286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0AC0A420-733E-44ED-8270-D182B923D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0200" y="2247068"/>
            <a:ext cx="444923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362AD4"/>
                </a:solidFill>
                <a:latin typeface="VNI-Helve" pitchFamily="2" charset="0"/>
              </a:rPr>
              <a:t>Insert a[2] into (0, 1)</a:t>
            </a:r>
          </a:p>
        </p:txBody>
      </p:sp>
      <p:sp>
        <p:nvSpPr>
          <p:cNvPr id="51" name="Oval 24">
            <a:extLst>
              <a:ext uri="{FF2B5EF4-FFF2-40B4-BE49-F238E27FC236}">
                <a16:creationId xmlns:a16="http://schemas.microsoft.com/office/drawing/2014/main" id="{E7D7398A-7550-4E3A-83DE-626C5A1E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794" y="347201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AB347409-62BA-42C3-AF8B-063DB08BBFC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72838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4.07407E-6 L 0.11493 4.07407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08642E-6 L 0.1132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08642E-6 L 0.12136 -3.08642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5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4.16667E-6 4.93827E-7 L -0.11493 0.0021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132 0.32439 L -0.12136 -1.7284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667" y="-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8" presetClass="exit" presetSubtype="16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1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6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65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0" grpId="0" animBg="1"/>
          <p:bldP spid="30" grpId="1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7" grpId="0" animBg="1"/>
          <p:bldP spid="38" grpId="0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4.07407E-6 L 0.11493 4.07407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3.08642E-6 L 0.1132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08642E-6 L 0.12136 -3.08642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5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4.16667E-6 4.93827E-7 L -0.11493 0.0021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132 0.32439 L -0.12136 -1.7284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667" y="-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8" presetClass="exit" presetSubtype="16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61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6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65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0" grpId="0" animBg="1"/>
          <p:bldP spid="30" grpId="1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7" grpId="0" animBg="1"/>
          <p:bldP spid="38" grpId="0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1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2" name="Oval 2">
            <a:extLst>
              <a:ext uri="{FF2B5EF4-FFF2-40B4-BE49-F238E27FC236}">
                <a16:creationId xmlns:a16="http://schemas.microsoft.com/office/drawing/2014/main" id="{72ACD8E2-352C-492A-91CD-BAB5C86D1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246726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3">
            <a:extLst>
              <a:ext uri="{FF2B5EF4-FFF2-40B4-BE49-F238E27FC236}">
                <a16:creationId xmlns:a16="http://schemas.microsoft.com/office/drawing/2014/main" id="{7C049DBF-86ED-43F1-BF35-C0DD7F9DC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245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54" name="Oval 4">
            <a:extLst>
              <a:ext uri="{FF2B5EF4-FFF2-40B4-BE49-F238E27FC236}">
                <a16:creationId xmlns:a16="http://schemas.microsoft.com/office/drawing/2014/main" id="{AA601335-79A4-4B32-AED4-D0E3ADBF7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17A01F2A-222C-480F-BBC9-02E4D8915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A088BD9A-963E-49CC-A34A-7072B4FB9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246726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7" name="Oval 7">
            <a:extLst>
              <a:ext uri="{FF2B5EF4-FFF2-40B4-BE49-F238E27FC236}">
                <a16:creationId xmlns:a16="http://schemas.microsoft.com/office/drawing/2014/main" id="{CFFCC6A3-4894-4399-BCC4-93BFDB543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8" name="Oval 8">
            <a:extLst>
              <a:ext uri="{FF2B5EF4-FFF2-40B4-BE49-F238E27FC236}">
                <a16:creationId xmlns:a16="http://schemas.microsoft.com/office/drawing/2014/main" id="{065CA814-429B-42B9-B59D-35EF5CFE7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9" name="Oval 9">
            <a:extLst>
              <a:ext uri="{FF2B5EF4-FFF2-40B4-BE49-F238E27FC236}">
                <a16:creationId xmlns:a16="http://schemas.microsoft.com/office/drawing/2014/main" id="{8A617F68-8473-486A-AFFB-F1BD9AEB6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2467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60" name="AutoShape 10">
            <a:extLst>
              <a:ext uri="{FF2B5EF4-FFF2-40B4-BE49-F238E27FC236}">
                <a16:creationId xmlns:a16="http://schemas.microsoft.com/office/drawing/2014/main" id="{6B072EFE-FD18-437B-BDE7-DE932D869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293" y="4180175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61" name="Text Box 11">
            <a:extLst>
              <a:ext uri="{FF2B5EF4-FFF2-40B4-BE49-F238E27FC236}">
                <a16:creationId xmlns:a16="http://schemas.microsoft.com/office/drawing/2014/main" id="{2DBC8315-3A01-4AEC-B3C0-06720C223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969" y="5371859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89545764-A810-40D7-9785-81B288227DE4}"/>
              </a:ext>
            </a:extLst>
          </p:cNvPr>
          <p:cNvGrpSpPr/>
          <p:nvPr/>
        </p:nvGrpSpPr>
        <p:grpSpPr bwMode="auto">
          <a:xfrm>
            <a:off x="335361" y="3972743"/>
            <a:ext cx="11400367" cy="821268"/>
            <a:chOff x="644" y="1153"/>
            <a:chExt cx="4972" cy="388"/>
          </a:xfrm>
        </p:grpSpPr>
        <p:sp>
          <p:nvSpPr>
            <p:cNvPr id="63" name="Oval 13">
              <a:extLst>
                <a:ext uri="{FF2B5EF4-FFF2-40B4-BE49-F238E27FC236}">
                  <a16:creationId xmlns:a16="http://schemas.microsoft.com/office/drawing/2014/main" id="{DB6C3E0A-06A7-4548-A4BB-AE3C71EE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64" name="Oval 14">
              <a:extLst>
                <a:ext uri="{FF2B5EF4-FFF2-40B4-BE49-F238E27FC236}">
                  <a16:creationId xmlns:a16="http://schemas.microsoft.com/office/drawing/2014/main" id="{736AE237-6609-480B-973D-85F6E60F3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061AD117-056B-4685-AA13-9AA656A71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6" name="Oval 16">
              <a:extLst>
                <a:ext uri="{FF2B5EF4-FFF2-40B4-BE49-F238E27FC236}">
                  <a16:creationId xmlns:a16="http://schemas.microsoft.com/office/drawing/2014/main" id="{E1B172B9-45C2-4D26-B43D-C3C10ADE3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7" name="Oval 17">
              <a:extLst>
                <a:ext uri="{FF2B5EF4-FFF2-40B4-BE49-F238E27FC236}">
                  <a16:creationId xmlns:a16="http://schemas.microsoft.com/office/drawing/2014/main" id="{29DB11C0-DB41-4871-8161-EB9163B3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8" name="Oval 18">
              <a:extLst>
                <a:ext uri="{FF2B5EF4-FFF2-40B4-BE49-F238E27FC236}">
                  <a16:creationId xmlns:a16="http://schemas.microsoft.com/office/drawing/2014/main" id="{068A7CA4-CF03-403F-8201-9A6AE9BAD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9" name="Oval 19">
              <a:extLst>
                <a:ext uri="{FF2B5EF4-FFF2-40B4-BE49-F238E27FC236}">
                  <a16:creationId xmlns:a16="http://schemas.microsoft.com/office/drawing/2014/main" id="{28DD1A44-5638-4C0C-BC42-43AACBEFE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0" name="Oval 20">
              <a:extLst>
                <a:ext uri="{FF2B5EF4-FFF2-40B4-BE49-F238E27FC236}">
                  <a16:creationId xmlns:a16="http://schemas.microsoft.com/office/drawing/2014/main" id="{833A2089-43A0-4EC6-902A-0D24F6B0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71" name="AutoShape 21">
            <a:extLst>
              <a:ext uri="{FF2B5EF4-FFF2-40B4-BE49-F238E27FC236}">
                <a16:creationId xmlns:a16="http://schemas.microsoft.com/office/drawing/2014/main" id="{816647DB-0ED0-4E48-B84F-0407149C1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377" y="2137592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72" name="Text Box 23">
            <a:extLst>
              <a:ext uri="{FF2B5EF4-FFF2-40B4-BE49-F238E27FC236}">
                <a16:creationId xmlns:a16="http://schemas.microsoft.com/office/drawing/2014/main" id="{6CE4DAFB-35F7-4988-9660-D2E05AE47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570" y="2127649"/>
            <a:ext cx="444923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362AD4"/>
                </a:solidFill>
                <a:latin typeface="VNI-Helve" pitchFamily="2" charset="0"/>
              </a:rPr>
              <a:t>Insert a[3] into (0, 2)</a:t>
            </a:r>
          </a:p>
        </p:txBody>
      </p:sp>
      <p:sp>
        <p:nvSpPr>
          <p:cNvPr id="73" name="Oval 24">
            <a:extLst>
              <a:ext uri="{FF2B5EF4-FFF2-40B4-BE49-F238E27FC236}">
                <a16:creationId xmlns:a16="http://schemas.microsoft.com/office/drawing/2014/main" id="{2106653F-9B33-4365-9378-00B27DA4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794" y="3221326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937ABC2-9EB7-4917-B91B-5D574189913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8795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3.82716E-6 L 0.12483 3.82716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3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3.33333E-6 L -1.38889E-6 0.3265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3.33333E-6 L 0.12413 -3.33333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5E-6 2.46914E-7 L -0.11163 2.46914E-7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-3.33333E-6 L 0.11858 -3.33333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163 2.46914E-7 L -0.22344 2.46914E-7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0.32655 L -0.24202 -2.46914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35" y="-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8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72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3500"/>
                                </p:stCondLst>
                                <p:childTnLst>
                                  <p:par>
                                    <p:cTn id="78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4" grpId="2" animBg="1"/>
          <p:bldP spid="54" grpId="3" animBg="1"/>
          <p:bldP spid="54" grpId="4" animBg="1"/>
          <p:bldP spid="54" grpId="5" animBg="1"/>
          <p:bldP spid="59" grpId="0" animBg="1"/>
          <p:bldP spid="60" grpId="0" animBg="1"/>
          <p:bldP spid="71" grpId="0" animBg="1"/>
          <p:bldP spid="71" grpId="1" animBg="1"/>
          <p:bldP spid="71" grpId="2" animBg="1"/>
          <p:bldP spid="71" grpId="3" animBg="1"/>
          <p:bldP spid="72" grpId="0" animBg="1"/>
          <p:bldP spid="72" grpId="1" animBg="1"/>
          <p:bldP spid="7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3.82716E-6 L 0.12483 3.82716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3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3.33333E-6 L -1.38889E-6 0.3265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3.33333E-6 L 0.12413 -3.33333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5E-6 2.46914E-7 L -0.11163 2.46914E-7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-3.33333E-6 L 0.11858 -3.33333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163 2.46914E-7 L -0.22344 2.46914E-7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0.32655 L -0.24202 -2.46914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35" y="-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8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72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3500"/>
                                </p:stCondLst>
                                <p:childTnLst>
                                  <p:par>
                                    <p:cTn id="78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4" grpId="2" animBg="1"/>
          <p:bldP spid="54" grpId="3" animBg="1"/>
          <p:bldP spid="54" grpId="4" animBg="1"/>
          <p:bldP spid="54" grpId="5" animBg="1"/>
          <p:bldP spid="59" grpId="0" animBg="1"/>
          <p:bldP spid="60" grpId="0" animBg="1"/>
          <p:bldP spid="71" grpId="0" animBg="1"/>
          <p:bldP spid="71" grpId="1" animBg="1"/>
          <p:bldP spid="71" grpId="2" animBg="1"/>
          <p:bldP spid="71" grpId="3" animBg="1"/>
          <p:bldP spid="72" grpId="0" animBg="1"/>
          <p:bldP spid="72" grpId="1" animBg="1"/>
          <p:bldP spid="73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1" name="Oval 2">
            <a:extLst>
              <a:ext uri="{FF2B5EF4-FFF2-40B4-BE49-F238E27FC236}">
                <a16:creationId xmlns:a16="http://schemas.microsoft.com/office/drawing/2014/main" id="{B0B34D1F-E45C-4BAA-BA18-5B31FD74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528" y="3185437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2" name="Oval 3">
            <a:extLst>
              <a:ext uri="{FF2B5EF4-FFF2-40B4-BE49-F238E27FC236}">
                <a16:creationId xmlns:a16="http://schemas.microsoft.com/office/drawing/2014/main" id="{2517559E-D9E7-44BD-B6AD-AE7F32DF1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671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A200DFF3-1EDC-43ED-AC42-791B71DBD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05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DA6F8D4D-82EE-47F1-BB51-7B0ABAA5E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55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AD581531-4884-4075-8F89-E01506A50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1972" y="3185437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19C1A00D-FEA7-4605-BD4D-7ACA4F6B9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1522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7" name="Oval 8">
            <a:extLst>
              <a:ext uri="{FF2B5EF4-FFF2-40B4-BE49-F238E27FC236}">
                <a16:creationId xmlns:a16="http://schemas.microsoft.com/office/drawing/2014/main" id="{52185846-FF4F-40EC-A053-66BCC1AF2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071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0265A4E3-F004-4341-AD4E-939B97FAE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5" y="31854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9" name="AutoShape 10">
            <a:extLst>
              <a:ext uri="{FF2B5EF4-FFF2-40B4-BE49-F238E27FC236}">
                <a16:creationId xmlns:a16="http://schemas.microsoft.com/office/drawing/2014/main" id="{F4366EDB-A1C9-4D97-8129-33F0F61F8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2588" y="4118885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40" name="Text Box 11">
            <a:extLst>
              <a:ext uri="{FF2B5EF4-FFF2-40B4-BE49-F238E27FC236}">
                <a16:creationId xmlns:a16="http://schemas.microsoft.com/office/drawing/2014/main" id="{730319A2-9F43-4233-ADD3-68126C3A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009" y="5308983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 dirty="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41" name="Group 12">
            <a:extLst>
              <a:ext uri="{FF2B5EF4-FFF2-40B4-BE49-F238E27FC236}">
                <a16:creationId xmlns:a16="http://schemas.microsoft.com/office/drawing/2014/main" id="{8D8F8BFE-2F1F-4421-9804-8BC67954723E}"/>
              </a:ext>
            </a:extLst>
          </p:cNvPr>
          <p:cNvGrpSpPr/>
          <p:nvPr/>
        </p:nvGrpSpPr>
        <p:grpSpPr bwMode="auto">
          <a:xfrm>
            <a:off x="104805" y="3955902"/>
            <a:ext cx="11400367" cy="821266"/>
            <a:chOff x="644" y="1153"/>
            <a:chExt cx="4972" cy="388"/>
          </a:xfrm>
        </p:grpSpPr>
        <p:sp>
          <p:nvSpPr>
            <p:cNvPr id="42" name="Oval 13">
              <a:extLst>
                <a:ext uri="{FF2B5EF4-FFF2-40B4-BE49-F238E27FC236}">
                  <a16:creationId xmlns:a16="http://schemas.microsoft.com/office/drawing/2014/main" id="{09DC459B-83D0-4729-B082-37D670FA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86024026-5C8D-4816-B03F-731E8D7B7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4" name="Oval 15">
              <a:extLst>
                <a:ext uri="{FF2B5EF4-FFF2-40B4-BE49-F238E27FC236}">
                  <a16:creationId xmlns:a16="http://schemas.microsoft.com/office/drawing/2014/main" id="{923F4D61-F062-4988-9117-D964AEA7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5" name="Oval 16">
              <a:extLst>
                <a:ext uri="{FF2B5EF4-FFF2-40B4-BE49-F238E27FC236}">
                  <a16:creationId xmlns:a16="http://schemas.microsoft.com/office/drawing/2014/main" id="{D8E79E4F-28D4-4BC4-876E-BD74B7258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46" name="Oval 17">
              <a:extLst>
                <a:ext uri="{FF2B5EF4-FFF2-40B4-BE49-F238E27FC236}">
                  <a16:creationId xmlns:a16="http://schemas.microsoft.com/office/drawing/2014/main" id="{547BC9B5-2CFF-4580-8515-0379E0ECD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7" name="Oval 18">
              <a:extLst>
                <a:ext uri="{FF2B5EF4-FFF2-40B4-BE49-F238E27FC236}">
                  <a16:creationId xmlns:a16="http://schemas.microsoft.com/office/drawing/2014/main" id="{F82B3A8A-4ABC-4222-A977-EDBB461A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56AC8726-5D0F-4EE2-8228-722EAA7E5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D7593BE4-DE7C-42A6-A8D7-410DEEC5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0" name="AutoShape 21">
            <a:extLst>
              <a:ext uri="{FF2B5EF4-FFF2-40B4-BE49-F238E27FC236}">
                <a16:creationId xmlns:a16="http://schemas.microsoft.com/office/drawing/2014/main" id="{1D4776E2-0DFC-4248-9AD1-BB30363A7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461" y="2059495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51" name="Text Box 23">
            <a:extLst>
              <a:ext uri="{FF2B5EF4-FFF2-40B4-BE49-F238E27FC236}">
                <a16:creationId xmlns:a16="http://schemas.microsoft.com/office/drawing/2014/main" id="{7574F842-DC71-477C-BD2D-739D973C8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00" y="2054231"/>
            <a:ext cx="444923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362AD4"/>
                </a:solidFill>
                <a:latin typeface="VNI-Helve" pitchFamily="2" charset="0"/>
              </a:rPr>
              <a:t>Insert a[4] into (0, 3)</a:t>
            </a:r>
          </a:p>
        </p:txBody>
      </p:sp>
      <p:sp>
        <p:nvSpPr>
          <p:cNvPr id="74" name="Oval 24">
            <a:extLst>
              <a:ext uri="{FF2B5EF4-FFF2-40B4-BE49-F238E27FC236}">
                <a16:creationId xmlns:a16="http://schemas.microsoft.com/office/drawing/2014/main" id="{58C7ADB0-D32D-4672-808E-A589BBAA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4" y="3185437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ECDC7BBA-6DF1-428C-8E3A-63BDD680459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8044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4.44444E-6 L 0.1177 4.44444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71605E-6 L -0.11337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71605E-6 L 0.12135 -2.71605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2.77778E-7 5.55112E-17 L -0.11875 0.01358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76" y="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-2.71605E-6 L 0.11997 -2.7160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0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875 0.01358 L -0.25 0.00926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0.00216 L 0.12483 3.58025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97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5 0.00926 L -0.36892 0.00926 " pathEditMode="relative" rAng="0" ptsTypes="AA">
                                          <p:cBhvr>
                                            <p:cTn id="6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7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100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6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6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247 L 0.11406 0.00216 " pathEditMode="relative" rAng="0" ptsTypes="AA">
                                          <p:cBhvr>
                                            <p:cTn id="7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6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8000"/>
                                </p:stCondLst>
                                <p:childTnLst>
                                  <p:par>
                                    <p:cTn id="80" presetID="3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8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8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8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8600"/>
                                </p:stCondLst>
                                <p:childTnLst>
                                  <p:par>
                                    <p:cTn id="86" presetID="64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337 0.32439 L -0.48541 0.00247 " pathEditMode="relative" rAng="0" ptsTypes="AA">
                                          <p:cBhvr>
                                            <p:cTn id="8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611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600"/>
                                </p:stCondLst>
                                <p:childTnLst>
                                  <p:par>
                                    <p:cTn id="89" presetID="8" presetClass="exit" presetSubtype="16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9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94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1600"/>
                                </p:stCondLst>
                                <p:childTnLst>
                                  <p:par>
                                    <p:cTn id="96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9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2100"/>
                                </p:stCondLst>
                                <p:childTnLst>
                                  <p:par>
                                    <p:cTn id="100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4" grpId="2" animBg="1"/>
          <p:bldP spid="34" grpId="3" animBg="1"/>
          <p:bldP spid="34" grpId="4" animBg="1"/>
          <p:bldP spid="34" grpId="5" animBg="1"/>
          <p:bldP spid="34" grpId="6" animBg="1"/>
          <p:bldP spid="38" grpId="0" animBg="1"/>
          <p:bldP spid="38" grpId="1" animBg="1"/>
          <p:bldP spid="39" grpId="0" animBg="1"/>
          <p:bldP spid="50" grpId="0" animBg="1"/>
          <p:bldP spid="50" grpId="1" animBg="1"/>
          <p:bldP spid="50" grpId="2" animBg="1"/>
          <p:bldP spid="50" grpId="3" animBg="1"/>
          <p:bldP spid="50" grpId="4" animBg="1"/>
          <p:bldP spid="50" grpId="5" animBg="1"/>
          <p:bldP spid="51" grpId="0" animBg="1"/>
          <p:bldP spid="51" grpId="1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4.44444E-6 L 0.1177 4.44444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71605E-6 L -0.11337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71605E-6 L 0.12135 -2.71605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9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2.77778E-7 5.55112E-17 L -0.11875 0.01358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76" y="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-2.71605E-6 L 0.11997 -2.71605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0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875 0.01358 L -0.25 0.00926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0.00216 L 0.12483 3.58025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97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5 0.00926 L -0.36892 0.00926 " pathEditMode="relative" rAng="0" ptsTypes="AA">
                                          <p:cBhvr>
                                            <p:cTn id="6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7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100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6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2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10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6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247 L 0.11406 0.00216 " pathEditMode="relative" rAng="0" ptsTypes="AA">
                                          <p:cBhvr>
                                            <p:cTn id="7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6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8000"/>
                                </p:stCondLst>
                                <p:childTnLst>
                                  <p:par>
                                    <p:cTn id="80" presetID="3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82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8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84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8600"/>
                                </p:stCondLst>
                                <p:childTnLst>
                                  <p:par>
                                    <p:cTn id="86" presetID="64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337 0.32439 L -0.48541 0.00247 " pathEditMode="relative" rAng="0" ptsTypes="AA">
                                          <p:cBhvr>
                                            <p:cTn id="8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611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0600"/>
                                </p:stCondLst>
                                <p:childTnLst>
                                  <p:par>
                                    <p:cTn id="89" presetID="8" presetClass="exit" presetSubtype="16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9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94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31600"/>
                                </p:stCondLst>
                                <p:childTnLst>
                                  <p:par>
                                    <p:cTn id="96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9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2100"/>
                                </p:stCondLst>
                                <p:childTnLst>
                                  <p:par>
                                    <p:cTn id="100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4" grpId="2" animBg="1"/>
          <p:bldP spid="34" grpId="3" animBg="1"/>
          <p:bldP spid="34" grpId="4" animBg="1"/>
          <p:bldP spid="34" grpId="5" animBg="1"/>
          <p:bldP spid="34" grpId="6" animBg="1"/>
          <p:bldP spid="38" grpId="0" animBg="1"/>
          <p:bldP spid="38" grpId="1" animBg="1"/>
          <p:bldP spid="39" grpId="0" animBg="1"/>
          <p:bldP spid="50" grpId="0" animBg="1"/>
          <p:bldP spid="50" grpId="1" animBg="1"/>
          <p:bldP spid="50" grpId="2" animBg="1"/>
          <p:bldP spid="50" grpId="3" animBg="1"/>
          <p:bldP spid="50" grpId="4" animBg="1"/>
          <p:bldP spid="50" grpId="5" animBg="1"/>
          <p:bldP spid="51" grpId="0" animBg="1"/>
          <p:bldP spid="51" grpId="1" animBg="1"/>
          <p:bldP spid="74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2B7E186E-D6E4-43FA-B2FE-B63DF4B8C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18409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C36A1375-6852-4BEF-87FD-43AA91BA3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1840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2D9F4BA6-E3E9-48E9-97B6-A7B1063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1840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68A1CB43-B8D8-4765-9362-B05F7CF67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18409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ACAE8019-4AC5-4446-B418-9F130A3A2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18409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DE61DF50-6D0C-47D0-BD77-7EEFFF733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1840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9DE0F042-9AD8-4FD5-9F1C-43584BABF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18409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83C49476-239F-4564-B939-999C99ED5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1840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CB76A93C-D9FD-40AA-9593-018AFFDB6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288" y="4117544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DF260AE1-8EC6-47FC-B31E-EB606487D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981" y="5244978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 dirty="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DDADC059-4DCE-4689-A0ED-72A4C16D82AE}"/>
              </a:ext>
            </a:extLst>
          </p:cNvPr>
          <p:cNvGrpSpPr/>
          <p:nvPr/>
        </p:nvGrpSpPr>
        <p:grpSpPr bwMode="auto">
          <a:xfrm>
            <a:off x="418671" y="3971494"/>
            <a:ext cx="11400367" cy="821266"/>
            <a:chOff x="644" y="1153"/>
            <a:chExt cx="4972" cy="388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437EC7AD-1CCA-428C-9C91-87A2C387D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3E0FDAA-C61C-4EB2-9EB3-95412414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5C35AA6B-BF08-4C59-B51C-5A190527B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CF22DA0C-F101-4B88-983A-768CA3C31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B821798E-A3F7-447A-B046-52B1AE39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CBD085E7-F394-4238-9BE8-B0F3296F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64F529A7-5197-4AA7-BAE6-C852FAA97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95E96481-8B27-4ACE-9D2E-A6E599EA6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8" name="AutoShape 21">
            <a:extLst>
              <a:ext uri="{FF2B5EF4-FFF2-40B4-BE49-F238E27FC236}">
                <a16:creationId xmlns:a16="http://schemas.microsoft.com/office/drawing/2014/main" id="{B4646B2F-F88D-444C-8A29-B3FE20B11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421" y="2074962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8579B624-C8E7-4714-A72D-2CA5EF4E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282" y="1916541"/>
            <a:ext cx="3150756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362AD4"/>
                </a:solidFill>
                <a:latin typeface="VNI-Helve" pitchFamily="2" charset="0"/>
              </a:rPr>
              <a:t>Insert a[5] into (0, 4)</a:t>
            </a:r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71DA71EC-336A-446D-B434-62C767B6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298" y="318409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D4A47D56-2F6D-43D6-B5DD-32DA6F2F19F6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18950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08642E-6 L 0.12448 3.08642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4.07407E-6 L -0.22674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37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47 -4.07407E-6 L 0.121 -4.07407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8.33333E-7 -4.93827E-7 L -0.11007 0.0021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4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07407E-6 L 0.11788 -4.07407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007 0.00216 L -0.2441 0.00278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5 0.32439 L -0.24236 3.58025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" y="-16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72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3500"/>
                                </p:stCondLst>
                                <p:childTnLst>
                                  <p:par>
                                    <p:cTn id="78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0" grpId="0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7" grpId="0" animBg="1"/>
          <p:bldP spid="28" grpId="0" animBg="1"/>
          <p:bldP spid="28" grpId="1" animBg="1"/>
          <p:bldP spid="28" grpId="2" animBg="1"/>
          <p:bldP spid="28" grpId="3" animBg="1"/>
          <p:bldP spid="29" grpId="0" animBg="1"/>
          <p:bldP spid="29" grpId="1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08642E-6 L 0.12448 3.08642E-6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4.07407E-6 L -0.22674 0.32439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37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47 -4.07407E-6 L 0.121 -4.07407E-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5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8.33333E-7 -4.93827E-7 L -0.11007 0.00216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4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07407E-6 L 0.11788 -4.07407E-6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4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1007 0.00216 L -0.2441 0.00278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4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5 0.32439 L -0.24236 3.58025E-6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5" y="-16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72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3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3500"/>
                                </p:stCondLst>
                                <p:childTnLst>
                                  <p:par>
                                    <p:cTn id="78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0" grpId="0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7" grpId="0" animBg="1"/>
          <p:bldP spid="28" grpId="0" animBg="1"/>
          <p:bldP spid="28" grpId="1" animBg="1"/>
          <p:bldP spid="28" grpId="2" animBg="1"/>
          <p:bldP spid="28" grpId="3" animBg="1"/>
          <p:bldP spid="29" grpId="0" animBg="1"/>
          <p:bldP spid="29" grpId="1" animBg="1"/>
          <p:bldP spid="3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3EB43FC8-388F-496C-AA6D-AE578FA869A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Interchange Sort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2255574" y="1759874"/>
            <a:ext cx="9121013" cy="22082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600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44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3966836" y="103489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057023" y="107392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D70BABFC-840C-4110-9EF5-54156749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997" y="309588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278A2839-6A84-477E-8640-79CD072D6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547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138CB296-70FD-4B8D-8229-EBCD914B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981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947E0B12-1723-41C1-9DE9-97714C8B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531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A0295315-7BB6-4154-B075-E2A5D0C3A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848" y="309588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10359C29-974A-42BF-952D-455A689DC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6398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7D1821A1-FB2D-45B2-B202-8EE9FCAA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5947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C3D4B6DA-750E-4479-81CA-B72D1345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81" y="30958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6D410164-6807-4B2E-B6E0-906AD5161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564" y="4029331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67939DE6-02F2-4ED8-B627-B00133EDD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123" y="5198406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31178E51-6DD9-4458-81C0-99F4865EBC53}"/>
              </a:ext>
            </a:extLst>
          </p:cNvPr>
          <p:cNvGrpSpPr/>
          <p:nvPr/>
        </p:nvGrpSpPr>
        <p:grpSpPr bwMode="auto">
          <a:xfrm>
            <a:off x="309681" y="3828248"/>
            <a:ext cx="11400367" cy="821266"/>
            <a:chOff x="644" y="1153"/>
            <a:chExt cx="4972" cy="388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EF52E7D3-62F8-443F-BA7E-9C61DA0F5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14335186-E1C8-4267-8156-293D67D91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4F2977E1-286B-4212-AEC9-53A793E8F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8D2C25B9-D98C-4834-8E28-C554015A2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4099087E-AE57-45B6-82F5-2613EBDF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AFE22AEC-A7EF-4061-8FE7-0CC03737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2752860A-73ED-4CFC-9389-D3EC69153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6A804BF3-968C-468C-AC3A-921784895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8" name="AutoShape 21">
            <a:extLst>
              <a:ext uri="{FF2B5EF4-FFF2-40B4-BE49-F238E27FC236}">
                <a16:creationId xmlns:a16="http://schemas.microsoft.com/office/drawing/2014/main" id="{5EE85B94-9D05-43EF-88E0-516F93E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431" y="198674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74D9F355-F7C5-460C-8DE8-67B83E232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002072"/>
            <a:ext cx="2034577" cy="913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67" b="1" dirty="0">
                <a:solidFill>
                  <a:srgbClr val="362AD4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Insert a[6] into (0, 5)</a:t>
            </a:r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8B2A096F-0FD4-4492-A087-564FF3E91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965" y="307048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05CF3742-F28E-4FEE-99C2-EC9367D9DE2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92028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12622 0.00031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0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2.46914E-7 L -0.3368 0.32222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40" y="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5 2.46914E-7 L 0.12136 2.46914E-7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.00209 3.82716E-6 L -0.12378 0.00525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09 2.46914E-7 L 0.12135 2.46914E-7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2378 0.00524 L -0.24982 0.00524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9 2.46914E-7 L 0.12344 2.46914E-7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4982 0.00525 L -0.36805 -0.00216 " pathEditMode="relative" rAng="0" ptsTypes="AA">
                                          <p:cBhvr>
                                            <p:cTn id="6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20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7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10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6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6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 2.46914E-7 L 0.12188 2.46914E-7 " pathEditMode="relative" rAng="0" ptsTypes="AA">
                                          <p:cBhvr>
                                            <p:cTn id="7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8000"/>
                                </p:stCondLst>
                                <p:childTnLst>
                                  <p:par>
                                    <p:cTn id="80" presetID="35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36805 -0.00216 L -0.48611 3.82716E-6 " pathEditMode="relative" rAng="0" ptsTypes="AA">
                                          <p:cBhvr>
                                            <p:cTn id="8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0000"/>
                                </p:stCondLst>
                                <p:childTnLst>
                                  <p:par>
                                    <p:cTn id="8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20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10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6" presetClass="emph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2000"/>
                                </p:stCondLst>
                                <p:childTnLst>
                                  <p:par>
                                    <p:cTn id="90" presetID="64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68 0.32222 L -0.48229 1.11111E-6 " pathEditMode="relative" rAng="0" ptsTypes="AA">
                                          <p:cBhvr>
                                            <p:cTn id="9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13" y="-159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4000"/>
                                </p:stCondLst>
                                <p:childTnLst>
                                  <p:par>
                                    <p:cTn id="93" presetID="8" presetClass="exit" presetSubtype="16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9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9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0"/>
                                </p:stCondLst>
                                <p:childTnLst>
                                  <p:par>
                                    <p:cTn id="100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10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5500"/>
                                </p:stCondLst>
                                <p:childTnLst>
                                  <p:par>
                                    <p:cTn id="104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4" grpId="2" animBg="1"/>
          <p:bldP spid="14" grpId="3" animBg="1"/>
          <p:bldP spid="14" grpId="4" animBg="1"/>
          <p:bldP spid="14" grpId="5" animBg="1"/>
          <p:bldP spid="14" grpId="6" animBg="1"/>
          <p:bldP spid="14" grpId="7" animBg="1"/>
          <p:bldP spid="17" grpId="0" animBg="1"/>
          <p:bldP spid="28" grpId="0" animBg="1"/>
          <p:bldP spid="28" grpId="1" animBg="1"/>
          <p:bldP spid="28" grpId="2" animBg="1"/>
          <p:bldP spid="28" grpId="3" animBg="1"/>
          <p:bldP spid="28" grpId="4" animBg="1"/>
          <p:bldP spid="28" grpId="5" animBg="1"/>
          <p:bldP spid="29" grpId="0" animBg="1"/>
          <p:bldP spid="29" grpId="1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2.59259E-6 L 0.12622 0.00031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0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2.46914E-7 L -0.3368 0.32222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40" y="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5 2.46914E-7 L 0.12136 2.46914E-7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0.00209 3.82716E-6 L -0.12378 0.00525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4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000" tmFilter="0, 0; .2, .5; .8, .5; 1, 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1000" autoRev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9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51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09 2.46914E-7 L 0.12135 2.46914E-7 " pathEditMode="relative" rAng="0" ptsTypes="AA">
                                          <p:cBhvr>
                                            <p:cTn id="5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8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54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2378 0.00524 L -0.24982 0.00524 " pathEditMode="relative" rAng="0" ptsTypes="AA">
                                          <p:cBhvr>
                                            <p:cTn id="55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57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20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9" dur="100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mph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64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9 2.46914E-7 L 0.12344 2.46914E-7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1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4982 0.00525 L -0.36805 -0.00216 " pathEditMode="relative" rAng="0" ptsTypes="AA">
                                          <p:cBhvr>
                                            <p:cTn id="6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20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24000"/>
                                </p:stCondLst>
                                <p:childTnLst>
                                  <p:par>
                                    <p:cTn id="7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20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100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6" presetClass="emph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6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 2.46914E-7 L 0.12188 2.46914E-7 " pathEditMode="relative" rAng="0" ptsTypes="AA">
                                          <p:cBhvr>
                                            <p:cTn id="7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8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8000"/>
                                </p:stCondLst>
                                <p:childTnLst>
                                  <p:par>
                                    <p:cTn id="80" presetID="35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36805 -0.00216 L -0.48611 3.82716E-6 " pathEditMode="relative" rAng="0" ptsTypes="AA">
                                          <p:cBhvr>
                                            <p:cTn id="8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0000"/>
                                </p:stCondLst>
                                <p:childTnLst>
                                  <p:par>
                                    <p:cTn id="8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2000" tmFilter="0, 0; .2, .5; .8, .5; 1, 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1000" autoRev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6" presetClass="emph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32000"/>
                                </p:stCondLst>
                                <p:childTnLst>
                                  <p:par>
                                    <p:cTn id="90" presetID="64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68 0.32222 L -0.48229 1.11111E-6 " pathEditMode="relative" rAng="0" ptsTypes="AA">
                                          <p:cBhvr>
                                            <p:cTn id="9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13" y="-159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4000"/>
                                </p:stCondLst>
                                <p:childTnLst>
                                  <p:par>
                                    <p:cTn id="93" presetID="8" presetClass="exit" presetSubtype="16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9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9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0"/>
                                </p:stCondLst>
                                <p:childTnLst>
                                  <p:par>
                                    <p:cTn id="100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10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5500"/>
                                </p:stCondLst>
                                <p:childTnLst>
                                  <p:par>
                                    <p:cTn id="104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4" grpId="2" animBg="1"/>
          <p:bldP spid="14" grpId="3" animBg="1"/>
          <p:bldP spid="14" grpId="4" animBg="1"/>
          <p:bldP spid="14" grpId="5" animBg="1"/>
          <p:bldP spid="14" grpId="6" animBg="1"/>
          <p:bldP spid="14" grpId="7" animBg="1"/>
          <p:bldP spid="17" grpId="0" animBg="1"/>
          <p:bldP spid="28" grpId="0" animBg="1"/>
          <p:bldP spid="28" grpId="1" animBg="1"/>
          <p:bldP spid="28" grpId="2" animBg="1"/>
          <p:bldP spid="28" grpId="3" animBg="1"/>
          <p:bldP spid="28" grpId="4" animBg="1"/>
          <p:bldP spid="28" grpId="5" animBg="1"/>
          <p:bldP spid="29" grpId="0" animBg="1"/>
          <p:bldP spid="29" grpId="1" animBg="1"/>
          <p:bldP spid="30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E2CCCF53-69F3-48FB-B382-89AA3DA55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08520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4D35478-AF17-4274-95FA-863B9DC6B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38" y="308520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668D48B-FB11-4815-A4D0-476528EE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671" y="308520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325A6CDD-0717-4625-B1A9-C8875DCE7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222" y="308520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002F9453-06E1-4669-ACF3-5A28D99A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538" y="3085202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2E7F77E2-BBB1-481B-91A7-B8421F1A4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089" y="308520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B423D128-5405-4884-A5F0-59EC1DFD2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638" y="3085202"/>
            <a:ext cx="1054100" cy="822305"/>
          </a:xfrm>
          <a:prstGeom prst="ellipse">
            <a:avLst/>
          </a:prstGeom>
          <a:gradFill rotWithShape="1">
            <a:gsLst>
              <a:gs pos="0">
                <a:srgbClr val="00FF00">
                  <a:alpha val="60001"/>
                </a:srgbClr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6AC1A228-F995-4D07-B99F-D741D7401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08520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251C11E2-FA7E-40A8-BC7A-C32ED5D8A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5104" y="4018651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BA456D18-260B-4B1D-8138-28C839EBC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7981" y="5253991"/>
            <a:ext cx="99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 dirty="0">
                <a:latin typeface="Times New Roman" panose="02020603050405020304" pitchFamily="18" charset="0"/>
              </a:rPr>
              <a:t>x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5E03AAE0-1908-4AE0-8441-A9D93FAD6B17}"/>
              </a:ext>
            </a:extLst>
          </p:cNvPr>
          <p:cNvGrpSpPr/>
          <p:nvPr/>
        </p:nvGrpSpPr>
        <p:grpSpPr bwMode="auto">
          <a:xfrm>
            <a:off x="444071" y="3872601"/>
            <a:ext cx="11400367" cy="821266"/>
            <a:chOff x="644" y="1153"/>
            <a:chExt cx="4972" cy="388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18C37673-98EB-4DED-BE7A-B073D58B6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39AFFBA5-F39A-46F0-B79C-36238BF4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B8D369BD-ECA5-4C45-A744-858D67BF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22DE3585-FF62-4922-8A79-A7E94795F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17D16D34-F30B-4116-A180-505BD35F7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F1DCF766-10DE-49C7-89E3-80991158B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B317897E-2680-486F-B3BD-F0FE9C063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0E61CF61-58AC-418B-A517-5010EC985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8" name="AutoShape 21">
            <a:extLst>
              <a:ext uri="{FF2B5EF4-FFF2-40B4-BE49-F238E27FC236}">
                <a16:creationId xmlns:a16="http://schemas.microsoft.com/office/drawing/2014/main" id="{29D9FE07-AF41-4D33-B838-B61EFF9EF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4455" y="197606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pos</a:t>
            </a: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94415A4F-C094-4088-AF20-AFCDC9315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1" y="1845733"/>
            <a:ext cx="444923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solidFill>
                  <a:srgbClr val="362AD4"/>
                </a:solidFill>
                <a:latin typeface="VNI-Helve" pitchFamily="2" charset="0"/>
              </a:rPr>
              <a:t>Insert a[8] into (0, 6)</a:t>
            </a:r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CFFAB228-B4FA-4950-995C-5592205F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698" y="308520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B9D97A11-378E-490A-A8CE-3F0A05ABA50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427595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6.17284E-7 L 0.1217 6.17284E-7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3.45679E-6 L -0.44844 0.32654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31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4844 0.32654 L 0.00156 0.0021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00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8" presetClass="exit" presetSubtype="16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8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52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4" grpId="0" animBg="1"/>
          <p:bldP spid="15" grpId="0" animBg="1"/>
          <p:bldP spid="15" grpId="1" animBg="1"/>
          <p:bldP spid="15" grpId="2" animBg="1"/>
          <p:bldP spid="15" grpId="3" animBg="1"/>
          <p:bldP spid="17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6.17284E-7 L 0.1217 6.17284E-7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3.45679E-6 L -0.44844 0.32654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431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7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10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2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10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3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4844 0.32654 L 0.00156 0.00216 " pathEditMode="relative" rAng="0" ptsTypes="AA">
                                          <p:cBhvr>
                                            <p:cTn id="3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00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1" presetID="8" presetClass="exit" presetSubtype="16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8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8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52" presetID="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14" grpId="0" animBg="1"/>
          <p:bldP spid="15" grpId="0" animBg="1"/>
          <p:bldP spid="15" grpId="1" animBg="1"/>
          <p:bldP spid="15" grpId="2" animBg="1"/>
          <p:bldP spid="15" grpId="3" animBg="1"/>
          <p:bldP spid="17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CBBA4A0B-E465-49F6-AC2D-5C02C5DE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3258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20469DD-DE77-42C3-AD15-86A6810D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B09403D-5A65-4CC4-B554-A8175182A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CB45513-33B7-4DA4-B5AF-70507E5A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E3537B2B-0F76-49D8-B560-EFD263EBC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32587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7CD5BA8-1520-4F01-8B2E-A5C9A3D2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2004DB25-ADFC-485C-BF69-EE134371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35E825B9-2517-47BA-BF65-1099A0C3D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F1EB324-1C5B-4BF9-B006-1F7E6850E632}"/>
              </a:ext>
            </a:extLst>
          </p:cNvPr>
          <p:cNvGrpSpPr/>
          <p:nvPr/>
        </p:nvGrpSpPr>
        <p:grpSpPr bwMode="auto">
          <a:xfrm>
            <a:off x="335361" y="4121738"/>
            <a:ext cx="11400367" cy="821266"/>
            <a:chOff x="644" y="1153"/>
            <a:chExt cx="4972" cy="388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A29EC79-5B2D-478F-B570-0F055FF6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206A9EE5-FE8D-46B3-9F77-E1A2EC48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5AA659D6-7619-4B23-BDC8-63D2B5397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ABCC80B0-DA97-4E84-9E60-DC91CD7F2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D3AADA56-1463-4FF7-B352-FABDF6E4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51B8495F-ECA4-4545-BAEE-436F330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A7E9340-5121-4C82-B8FB-C148BCE19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CF2CDE46-5101-4201-8094-D51F09576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F3685B83-426B-424D-A045-DE81463D68C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7356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4238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359947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O(1)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359947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19" t="-100000" r="-100719" b="-100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00000" r="-478" b="-100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O(1)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19" t="-200985" r="-100719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00985" r="-478" b="-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0A0602CA-6B2C-4699-AF1D-D1A8D7A9056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663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0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4456222" y="2936962"/>
            <a:ext cx="3934085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Bubble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4463819" y="3777682"/>
            <a:ext cx="33059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nổi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bọt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04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6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cho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khi không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ct val="600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436CE6FA-8705-44BC-9D92-C400D48EAD4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29785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2867395" y="1805329"/>
            <a:ext cx="3615824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/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	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endParaRPr lang="zh-CN" altLang="en-US" sz="2667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2992520" y="2442832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94239" y="2500315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5807968" y="4754583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7344139" y="4640197"/>
            <a:ext cx="6114933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&gt;=N-1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843D9-9A4B-4841-98D4-918AA4668EFC}"/>
              </a:ext>
            </a:extLst>
          </p:cNvPr>
          <p:cNvSpPr txBox="1"/>
          <p:nvPr/>
        </p:nvSpPr>
        <p:spPr>
          <a:xfrm>
            <a:off x="4094240" y="2382763"/>
            <a:ext cx="9751169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N-1;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&gt;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a[j]&lt;a[j-1]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Doicho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(a[j],a[j-1])</a:t>
            </a:r>
            <a:r>
              <a:rPr lang="en-US" sz="26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j-1;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A6B1A82-5176-4DA4-9DA7-A7FC80664528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Buddle Sort</a:t>
            </a:r>
          </a:p>
        </p:txBody>
      </p:sp>
      <p:pic>
        <p:nvPicPr>
          <p:cNvPr id="24" name="Graphic 2" descr="Brainstorm with solid fill">
            <a:extLst>
              <a:ext uri="{FF2B5EF4-FFF2-40B4-BE49-F238E27FC236}">
                <a16:creationId xmlns:a16="http://schemas.microsoft.com/office/drawing/2014/main" id="{DC3D04E9-7902-4BB4-8A30-82438275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3" grpId="0" animBg="1"/>
      <p:bldP spid="35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BubbleSort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 {	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int 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j;</a:t>
            </a:r>
            <a:b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;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&lt;n-1 ;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b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 =n-1; j &gt;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j --)</a:t>
            </a:r>
            <a:b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667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(a[j]&lt; a[j-1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667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b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Swap(a[j], a[j-1]);</a:t>
            </a:r>
            <a:b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endParaRPr lang="en-US" sz="26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BEF0E96-A9E1-45BA-B9E5-D85DF18040A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217498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Oval 3">
            <a:extLst>
              <a:ext uri="{FF2B5EF4-FFF2-40B4-BE49-F238E27FC236}">
                <a16:creationId xmlns:a16="http://schemas.microsoft.com/office/drawing/2014/main" id="{6383EF5B-A7BC-42CF-8F7E-EB40FB26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641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AEF8EC89-2B83-4259-B599-C6FCAA7B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8BE39AAE-3ADF-4C5A-A67D-052B047E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31" y="384347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E06EBF8D-0182-4590-88C1-0284BE41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389" y="38438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DE59068A-C4BE-42BC-B8D2-7C7383CF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45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C3348BB5-7B3C-4C46-A6C3-047335AD7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D523220C-1CE7-426B-AA10-DAB62A935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FF0080A3-B2B1-4339-A85F-6966F7462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55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C02CCF09-FCB6-4005-857B-8E460A90F07D}"/>
              </a:ext>
            </a:extLst>
          </p:cNvPr>
          <p:cNvGrpSpPr/>
          <p:nvPr/>
        </p:nvGrpSpPr>
        <p:grpSpPr bwMode="auto">
          <a:xfrm>
            <a:off x="768878" y="4667250"/>
            <a:ext cx="10684977" cy="844549"/>
            <a:chOff x="956" y="1153"/>
            <a:chExt cx="4660" cy="399"/>
          </a:xfrm>
        </p:grpSpPr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C97BAD0E-2B72-4A94-AB10-9D3B3C5F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2E96CE3F-E4EF-4E8C-BD6E-29D45DA9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0596BDED-1A3F-4654-B2FA-F026CA6DA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1265D001-59B6-46E9-89F6-070E27577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8D8C8C66-3A93-4C9E-BB1C-EB3DE096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96BFA64-9C4B-4507-BB61-09BA1A90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A9D746EC-70C8-4325-AF4D-9A357C991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77F9A471-8672-4C2D-88EE-D3D1AC2F0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21DCE235-FEBA-4FDE-B195-CD2D39FB4456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12397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2867395" y="1805329"/>
            <a:ext cx="3615824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/>
            <a:r>
              <a:rPr lang="en-US" altLang="zh-CN" sz="2667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=0</a:t>
            </a:r>
            <a:r>
              <a:rPr lang="en-US" altLang="zh-CN" sz="2667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;   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//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Bắt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đầu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từ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đầu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dãy</a:t>
            </a:r>
            <a:endParaRPr lang="zh-CN" altLang="en-US" sz="2667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2992520" y="2442832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94239" y="2500315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i+1; 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3913712-8F3C-4523-AE99-72C758BEC0D6}"/>
              </a:ext>
            </a:extLst>
          </p:cNvPr>
          <p:cNvSpPr txBox="1">
            <a:spLocks noChangeArrowheads="1"/>
          </p:cNvSpPr>
          <p:nvPr/>
        </p:nvSpPr>
        <p:spPr>
          <a:xfrm>
            <a:off x="5541806" y="3169081"/>
            <a:ext cx="6316249" cy="15478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&lt; N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(a[j] &lt; 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) Swap(a[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a[j]);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j+1;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4298818" y="3499231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F1942A5A-C621-4A3D-B9C3-6DAA23B2ED01}"/>
              </a:ext>
            </a:extLst>
          </p:cNvPr>
          <p:cNvSpPr/>
          <p:nvPr/>
        </p:nvSpPr>
        <p:spPr>
          <a:xfrm>
            <a:off x="6467663" y="4997180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0000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B4: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7533080" y="4904393"/>
            <a:ext cx="6114933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N-1):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883FC9C-6987-41CE-8FB3-7D1AB181A2DF}"/>
              </a:ext>
            </a:extLst>
          </p:cNvPr>
          <p:cNvSpPr/>
          <p:nvPr/>
        </p:nvSpPr>
        <p:spPr>
          <a:xfrm>
            <a:off x="0" y="10701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Interchange Sort</a:t>
            </a:r>
          </a:p>
        </p:txBody>
      </p:sp>
      <p:pic>
        <p:nvPicPr>
          <p:cNvPr id="37" name="Graphic 2" descr="Brainstorm with solid fill">
            <a:extLst>
              <a:ext uri="{FF2B5EF4-FFF2-40B4-BE49-F238E27FC236}">
                <a16:creationId xmlns:a16="http://schemas.microsoft.com/office/drawing/2014/main" id="{335CEB43-7C4F-4D9F-9263-F72ADC0AC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Oval 3">
            <a:extLst>
              <a:ext uri="{FF2B5EF4-FFF2-40B4-BE49-F238E27FC236}">
                <a16:creationId xmlns:a16="http://schemas.microsoft.com/office/drawing/2014/main" id="{6383EF5B-A7BC-42CF-8F7E-EB40FB26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641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AEF8EC89-2B83-4259-B599-C6FCAA7B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8BE39AAE-3ADF-4C5A-A67D-052B047E8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31" y="384347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E06EBF8D-0182-4590-88C1-0284BE41F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389" y="38438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DE59068A-C4BE-42BC-B8D2-7C7383CFC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45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C3348BB5-7B3C-4C46-A6C3-047335AD7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D523220C-1CE7-426B-AA10-DAB62A935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FF0080A3-B2B1-4339-A85F-6966F7462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55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C02CCF09-FCB6-4005-857B-8E460A90F07D}"/>
              </a:ext>
            </a:extLst>
          </p:cNvPr>
          <p:cNvGrpSpPr/>
          <p:nvPr/>
        </p:nvGrpSpPr>
        <p:grpSpPr bwMode="auto">
          <a:xfrm>
            <a:off x="768878" y="4667250"/>
            <a:ext cx="10684977" cy="844549"/>
            <a:chOff x="956" y="1153"/>
            <a:chExt cx="4660" cy="399"/>
          </a:xfrm>
        </p:grpSpPr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C97BAD0E-2B72-4A94-AB10-9D3B3C5F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2E96CE3F-E4EF-4E8C-BD6E-29D45DA9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0596BDED-1A3F-4654-B2FA-F026CA6DA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1265D001-59B6-46E9-89F6-070E27577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8D8C8C66-3A93-4C9E-BB1C-EB3DE096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196BFA64-9C4B-4507-BB61-09BA1A904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A9D746EC-70C8-4325-AF4D-9A357C991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77F9A471-8672-4C2D-88EE-D3D1AC2F0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6" name="AutoShape 20">
            <a:extLst>
              <a:ext uri="{FF2B5EF4-FFF2-40B4-BE49-F238E27FC236}">
                <a16:creationId xmlns:a16="http://schemas.microsoft.com/office/drawing/2014/main" id="{F5DD5B20-51EB-4550-9DED-EBFE857C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4773149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47" name="AutoShape 21">
            <a:extLst>
              <a:ext uri="{FF2B5EF4-FFF2-40B4-BE49-F238E27FC236}">
                <a16:creationId xmlns:a16="http://schemas.microsoft.com/office/drawing/2014/main" id="{682D6F8F-CD92-4B9B-A64C-DFA0A3564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488" y="2722034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8" name="Oval 22">
            <a:extLst>
              <a:ext uri="{FF2B5EF4-FFF2-40B4-BE49-F238E27FC236}">
                <a16:creationId xmlns:a16="http://schemas.microsoft.com/office/drawing/2014/main" id="{938EFA73-BFCB-47D2-ABA1-226E731D7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77" y="384346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0" name="Rectangle 4">
            <a:extLst>
              <a:ext uri="{FF2B5EF4-FFF2-40B4-BE49-F238E27FC236}">
                <a16:creationId xmlns:a16="http://schemas.microsoft.com/office/drawing/2014/main" id="{F2FD92FF-FCB7-48DA-93FE-82D1629184B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333788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2222E-6 -4.93827E-6 L -0.1099 -4.9382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1.23457E-7 L 0.00174 0.3268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23457E-7 L -0.11025 1.23457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32685 L 0.11163 0.0021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-1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1099 -4.93827E-6 L -0.22466 -4.93827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2466 -4.93827E-6 L -0.33646 -4.93827E-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3.33333E-6 0.3243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0"/>
                            </p:stCondLst>
                            <p:childTnLst>
                              <p:par>
                                <p:cTn id="66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7037E-7 L -0.11024 -3.7037E-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2438 L 0.11007 0.0021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72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3646 -4.93827E-6 L -0.44809 -4.93827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23457E-7 L -1.66667E-6 0.3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00"/>
                            </p:stCondLst>
                            <p:childTnLst>
                              <p:par>
                                <p:cTn id="86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24 -3.7037E-7 L -0.22361 -3.7037E-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000"/>
                            </p:stCondLst>
                            <p:childTnLst>
                              <p:par>
                                <p:cTn id="8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32685 L 0.11337 -0.00247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3000"/>
                            </p:stCondLst>
                            <p:childTnLst>
                              <p:par>
                                <p:cTn id="92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4809 -4.93827E-6 L -0.55973 -4.93827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0"/>
                            </p:stCondLst>
                            <p:childTnLst>
                              <p:par>
                                <p:cTn id="9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7 L -5.55556E-7 0.32222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6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61 -3.7037E-7 L -0.33697 -3.7037E-7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32222 L 0.1132 -3.7037E-7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12" presetID="35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55973 -4.93827E-6 L -0.67309 -4.93827E-6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5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1.94444E-6 0.32654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6" presetID="35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697 -3.7037E-7 L -0.44687 0.00216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4000"/>
                            </p:stCondLst>
                            <p:childTnLst>
                              <p:par>
                                <p:cTn id="12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32654 L 0.10989 0.0021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-1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0"/>
                            </p:stCondLst>
                            <p:childTnLst>
                              <p:par>
                                <p:cTn id="132" presetID="36" presetClass="emph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3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38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7000"/>
                            </p:stCondLst>
                            <p:childTnLst>
                              <p:par>
                                <p:cTn id="142" presetID="8" presetClass="exit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8000"/>
                            </p:stCondLst>
                            <p:childTnLst>
                              <p:par>
                                <p:cTn id="14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4" grpId="3" animBg="1"/>
      <p:bldP spid="35" grpId="0" animBg="1"/>
      <p:bldP spid="36" grpId="0" animBg="1"/>
      <p:bldP spid="36" grpId="1" animBg="1"/>
      <p:bldP spid="36" grpId="2" animBg="1"/>
      <p:bldP spid="46" grpId="0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7" grpId="8" animBg="1"/>
      <p:bldP spid="4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57">
            <a:extLst>
              <a:ext uri="{FF2B5EF4-FFF2-40B4-BE49-F238E27FC236}">
                <a16:creationId xmlns:a16="http://schemas.microsoft.com/office/drawing/2014/main" id="{BD16F58F-FBD3-4082-86B1-DDD51F08F355}"/>
              </a:ext>
            </a:extLst>
          </p:cNvPr>
          <p:cNvSpPr/>
          <p:nvPr/>
        </p:nvSpPr>
        <p:spPr>
          <a:xfrm rot="18932100">
            <a:off x="160903" y="625934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任意多边形: 形状 49">
            <a:extLst>
              <a:ext uri="{FF2B5EF4-FFF2-40B4-BE49-F238E27FC236}">
                <a16:creationId xmlns:a16="http://schemas.microsoft.com/office/drawing/2014/main" id="{F82FDD67-0E8F-4266-8EDF-CDD31EF5D243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E75E7DA-4C2C-4EA2-A7DE-32A63A17CB90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0" name="组合 41">
            <a:extLst>
              <a:ext uri="{FF2B5EF4-FFF2-40B4-BE49-F238E27FC236}">
                <a16:creationId xmlns:a16="http://schemas.microsoft.com/office/drawing/2014/main" id="{1EA7CFB5-8D71-404D-BBE9-53D42ECAB93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51" name="任意多边形: 形状 42">
              <a:extLst>
                <a:ext uri="{FF2B5EF4-FFF2-40B4-BE49-F238E27FC236}">
                  <a16:creationId xmlns:a16="http://schemas.microsoft.com/office/drawing/2014/main" id="{A13A6595-5DB1-4FA2-8B30-28CD5C1DE48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任意多边形: 形状 43">
              <a:extLst>
                <a:ext uri="{FF2B5EF4-FFF2-40B4-BE49-F238E27FC236}">
                  <a16:creationId xmlns:a16="http://schemas.microsoft.com/office/drawing/2014/main" id="{60407811-078E-4DB2-9972-60385FBF2D4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89" name="Oval 3">
            <a:extLst>
              <a:ext uri="{FF2B5EF4-FFF2-40B4-BE49-F238E27FC236}">
                <a16:creationId xmlns:a16="http://schemas.microsoft.com/office/drawing/2014/main" id="{72B01404-DEB0-4E7A-96B7-BBF95B96A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246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90" name="Oval 4">
            <a:extLst>
              <a:ext uri="{FF2B5EF4-FFF2-40B4-BE49-F238E27FC236}">
                <a16:creationId xmlns:a16="http://schemas.microsoft.com/office/drawing/2014/main" id="{E82C9536-2D7C-4FFB-8DF6-9425C3BA7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96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91" name="Oval 5">
            <a:extLst>
              <a:ext uri="{FF2B5EF4-FFF2-40B4-BE49-F238E27FC236}">
                <a16:creationId xmlns:a16="http://schemas.microsoft.com/office/drawing/2014/main" id="{D4E2771D-A584-454F-9923-877FC8E16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395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92" name="Oval 6">
            <a:extLst>
              <a:ext uri="{FF2B5EF4-FFF2-40B4-BE49-F238E27FC236}">
                <a16:creationId xmlns:a16="http://schemas.microsoft.com/office/drawing/2014/main" id="{E76A05B0-9ABE-46D9-AADE-5388C9F3E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66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93" name="Oval 7">
            <a:extLst>
              <a:ext uri="{FF2B5EF4-FFF2-40B4-BE49-F238E27FC236}">
                <a16:creationId xmlns:a16="http://schemas.microsoft.com/office/drawing/2014/main" id="{7A0E99C0-23C5-41F4-B1CE-E64BF5722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79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94" name="Oval 8">
            <a:extLst>
              <a:ext uri="{FF2B5EF4-FFF2-40B4-BE49-F238E27FC236}">
                <a16:creationId xmlns:a16="http://schemas.microsoft.com/office/drawing/2014/main" id="{DE533647-C827-4678-9246-F2CA22818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352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95" name="Oval 9">
            <a:extLst>
              <a:ext uri="{FF2B5EF4-FFF2-40B4-BE49-F238E27FC236}">
                <a16:creationId xmlns:a16="http://schemas.microsoft.com/office/drawing/2014/main" id="{B5448B22-2AED-484F-B982-E75C1432E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6362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96" name="Oval 10">
            <a:extLst>
              <a:ext uri="{FF2B5EF4-FFF2-40B4-BE49-F238E27FC236}">
                <a16:creationId xmlns:a16="http://schemas.microsoft.com/office/drawing/2014/main" id="{15CFD58E-6588-4605-A60F-BD9840242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95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97" name="Group 11">
            <a:extLst>
              <a:ext uri="{FF2B5EF4-FFF2-40B4-BE49-F238E27FC236}">
                <a16:creationId xmlns:a16="http://schemas.microsoft.com/office/drawing/2014/main" id="{6B6A4890-CE09-4CB8-8CFF-FB1991B5F548}"/>
              </a:ext>
            </a:extLst>
          </p:cNvPr>
          <p:cNvGrpSpPr/>
          <p:nvPr/>
        </p:nvGrpSpPr>
        <p:grpSpPr bwMode="auto">
          <a:xfrm>
            <a:off x="170095" y="4572001"/>
            <a:ext cx="11400367" cy="821268"/>
            <a:chOff x="644" y="1153"/>
            <a:chExt cx="4972" cy="388"/>
          </a:xfrm>
        </p:grpSpPr>
        <p:sp>
          <p:nvSpPr>
            <p:cNvPr id="98" name="Oval 12">
              <a:extLst>
                <a:ext uri="{FF2B5EF4-FFF2-40B4-BE49-F238E27FC236}">
                  <a16:creationId xmlns:a16="http://schemas.microsoft.com/office/drawing/2014/main" id="{9F12D004-5FD8-4E32-AEB0-CEA199A2D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99" name="Oval 13">
              <a:extLst>
                <a:ext uri="{FF2B5EF4-FFF2-40B4-BE49-F238E27FC236}">
                  <a16:creationId xmlns:a16="http://schemas.microsoft.com/office/drawing/2014/main" id="{1C4D9A43-6E0A-4477-8AB9-2F9BBB30F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00" name="Oval 14">
              <a:extLst>
                <a:ext uri="{FF2B5EF4-FFF2-40B4-BE49-F238E27FC236}">
                  <a16:creationId xmlns:a16="http://schemas.microsoft.com/office/drawing/2014/main" id="{00AF0761-A65F-478C-946E-4F9C61ED2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101" name="Oval 15">
              <a:extLst>
                <a:ext uri="{FF2B5EF4-FFF2-40B4-BE49-F238E27FC236}">
                  <a16:creationId xmlns:a16="http://schemas.microsoft.com/office/drawing/2014/main" id="{2572BB14-44A0-4D65-912B-7A2EA75F7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02" name="Oval 16">
              <a:extLst>
                <a:ext uri="{FF2B5EF4-FFF2-40B4-BE49-F238E27FC236}">
                  <a16:creationId xmlns:a16="http://schemas.microsoft.com/office/drawing/2014/main" id="{A3570D69-1B1B-4512-B47B-5D4960FF7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03" name="Oval 17">
              <a:extLst>
                <a:ext uri="{FF2B5EF4-FFF2-40B4-BE49-F238E27FC236}">
                  <a16:creationId xmlns:a16="http://schemas.microsoft.com/office/drawing/2014/main" id="{F869536B-C795-4562-8FB7-A61002E0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04" name="Oval 18">
              <a:extLst>
                <a:ext uri="{FF2B5EF4-FFF2-40B4-BE49-F238E27FC236}">
                  <a16:creationId xmlns:a16="http://schemas.microsoft.com/office/drawing/2014/main" id="{94E3F60C-E2C3-431A-85BA-D97595BE9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105" name="Oval 19">
              <a:extLst>
                <a:ext uri="{FF2B5EF4-FFF2-40B4-BE49-F238E27FC236}">
                  <a16:creationId xmlns:a16="http://schemas.microsoft.com/office/drawing/2014/main" id="{061C7686-D15C-4634-A7AD-7FE6D647B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06" name="AutoShape 20">
            <a:extLst>
              <a:ext uri="{FF2B5EF4-FFF2-40B4-BE49-F238E27FC236}">
                <a16:creationId xmlns:a16="http://schemas.microsoft.com/office/drawing/2014/main" id="{193CB80E-3ED0-4243-9459-A7B023A88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8" y="4741333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07" name="AutoShape 21">
            <a:extLst>
              <a:ext uri="{FF2B5EF4-FFF2-40B4-BE49-F238E27FC236}">
                <a16:creationId xmlns:a16="http://schemas.microsoft.com/office/drawing/2014/main" id="{EAFFE6F6-A309-4179-B477-8C83D001B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095" y="2722034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108" name="Oval 22">
            <a:extLst>
              <a:ext uri="{FF2B5EF4-FFF2-40B4-BE49-F238E27FC236}">
                <a16:creationId xmlns:a16="http://schemas.microsoft.com/office/drawing/2014/main" id="{9CDC28CA-B322-44B2-BB30-63AB4AA0B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413" y="382693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45B496D1-AF3B-4803-BA96-D0C2907CD67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6874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6.17284E-7 L 0.11909 -0.005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88889E-6 -4.93827E-6 L -0.13073 -4.9382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121 0.00031 L -0.24548 0.0003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1.23457E-7 L 0.00174 0.3243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2 L -0.11007 1.23457E-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32438 L 0.11996 0.0006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1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4548 0.00031 L -0.3651 0.00031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2.77778E-7 0.32654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07 1.23457E-7 L -0.24045 2.96296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0"/>
                            </p:stCondLst>
                            <p:childTnLst>
                              <p:par>
                                <p:cTn id="6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32654 L 0.12118 2.96296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6511 0.00031 L -0.48333 0.0003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0"/>
                            </p:stCondLst>
                            <p:childTnLst>
                              <p:par>
                                <p:cTn id="70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0"/>
                            </p:stCondLst>
                            <p:childTnLst>
                              <p:par>
                                <p:cTn id="77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8333 0.00031 L -0.60798 0.00155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80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7 L 1.11111E-6 0.32654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0"/>
                            </p:stCondLst>
                            <p:childTnLst>
                              <p:par>
                                <p:cTn id="90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23457E-7 L -0.11493 1.23457E-7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000"/>
                            </p:stCondLst>
                            <p:childTnLst>
                              <p:par>
                                <p:cTn id="9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32654 L 0.1231 4.07407E-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000"/>
                            </p:stCondLst>
                            <p:childTnLst>
                              <p:par>
                                <p:cTn id="96" presetID="36" presetClass="emph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9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0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6" presetID="8" presetClass="exit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3" grpId="3" animBg="1"/>
      <p:bldP spid="93" grpId="4" animBg="1"/>
      <p:bldP spid="93" grpId="5" animBg="1"/>
      <p:bldP spid="94" grpId="0" animBg="1"/>
      <p:bldP spid="94" grpId="1" animBg="1"/>
      <p:bldP spid="95" grpId="0" animBg="1"/>
      <p:bldP spid="106" grpId="0" animBg="1"/>
      <p:bldP spid="107" grpId="0" animBg="1"/>
      <p:bldP spid="107" grpId="1" animBg="1"/>
      <p:bldP spid="107" grpId="2" animBg="1"/>
      <p:bldP spid="107" grpId="3" animBg="1"/>
      <p:bldP spid="107" grpId="4" animBg="1"/>
      <p:bldP spid="107" grpId="5" animBg="1"/>
      <p:bldP spid="107" grpId="6" animBg="1"/>
      <p:bldP spid="107" grpId="7" animBg="1"/>
      <p:bldP spid="10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Oval 3">
            <a:extLst>
              <a:ext uri="{FF2B5EF4-FFF2-40B4-BE49-F238E27FC236}">
                <a16:creationId xmlns:a16="http://schemas.microsoft.com/office/drawing/2014/main" id="{90F3AE6E-B7BC-48E1-8617-657F1D3B6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80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259D4525-37DB-45EC-A8D6-8A07029DF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51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791D30B2-8825-48E0-B646-803892C82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95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BB47542F-DE14-44A7-BA71-02C107A09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21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AC944E6D-2736-4C7A-A1BC-85F8A0F9A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535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DBF9539D-DEA5-408F-905F-7C4ABFA8B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085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6B369E64-37EA-4F97-9514-A2A66E038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4918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A555CE1B-8EBA-47C8-BC03-40DCD1566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5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37F902E7-B7AA-4F23-8187-A20BECD71647}"/>
              </a:ext>
            </a:extLst>
          </p:cNvPr>
          <p:cNvGrpSpPr/>
          <p:nvPr/>
        </p:nvGrpSpPr>
        <p:grpSpPr bwMode="auto">
          <a:xfrm>
            <a:off x="268651" y="4555068"/>
            <a:ext cx="11400367" cy="821268"/>
            <a:chOff x="644" y="1153"/>
            <a:chExt cx="4972" cy="388"/>
          </a:xfrm>
        </p:grpSpPr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EF8DB163-6F21-4270-857A-6FFDC785C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D1A012DF-519A-42A3-826C-F03B33266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954C8F87-EE02-4AA4-B813-80E3860E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6ACEE01D-B1DC-4C46-9F15-C3D1A0DF4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66BB4E76-5647-44ED-9CEA-8B7B39AB5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8C9474D2-1949-48BA-B25B-B515F0EA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61A1DF33-9354-47D6-9BFF-F5C21148F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CE9B3B2C-8300-4161-9019-860CB529C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73" name="AutoShape 20">
            <a:extLst>
              <a:ext uri="{FF2B5EF4-FFF2-40B4-BE49-F238E27FC236}">
                <a16:creationId xmlns:a16="http://schemas.microsoft.com/office/drawing/2014/main" id="{C20EFF3E-A69A-4CDC-A435-11953CDAD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568" y="4741333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74" name="AutoShape 21">
            <a:extLst>
              <a:ext uri="{FF2B5EF4-FFF2-40B4-BE49-F238E27FC236}">
                <a16:creationId xmlns:a16="http://schemas.microsoft.com/office/drawing/2014/main" id="{65E3B27F-2C76-46C3-9249-7ADAB8AB0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651" y="2722034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75" name="Oval 22">
            <a:extLst>
              <a:ext uri="{FF2B5EF4-FFF2-40B4-BE49-F238E27FC236}">
                <a16:creationId xmlns:a16="http://schemas.microsoft.com/office/drawing/2014/main" id="{BE46BCCC-F323-4146-80E8-13C288CC2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846" y="383803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650F2D48-5BE4-4066-BE82-59ABA631C6A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1531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0.12622 -0.005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61111E-6 -4.93827E-6 L -0.12135 0.0003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12135 0.00031 L -0.24531 0.0003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1.23457E-7 L 0.00174 0.3222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1.23457E-7 L -0.11927 3.82716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32222 L 0.12257 2.96296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16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4531 0.00031 L -0.37187 -4.93827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7187 -4.93827E-6 L -0.4835 -4.9382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7 L 1.11111E-6 0.32654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23457E-7 L -0.12118 2.96296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0"/>
                            </p:stCondLst>
                            <p:childTnLst>
                              <p:par>
                                <p:cTn id="7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32654 L 0.12118 2.96296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0"/>
                            </p:stCondLst>
                            <p:childTnLst>
                              <p:par>
                                <p:cTn id="77" presetID="36" presetClass="emph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7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87" presetID="8" presetClass="exit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5" grpId="0" animBg="1"/>
      <p:bldP spid="73" grpId="0" animBg="1"/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  <p:bldP spid="74" grpId="6" animBg="1"/>
      <p:bldP spid="7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844E010-3964-41B6-8FE1-835046F4B7D5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4" name="组合 41">
            <a:extLst>
              <a:ext uri="{FF2B5EF4-FFF2-40B4-BE49-F238E27FC236}">
                <a16:creationId xmlns:a16="http://schemas.microsoft.com/office/drawing/2014/main" id="{8AABC5E7-A2FC-4181-8B1F-FF234283191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65" name="任意多边形: 形状 42">
              <a:extLst>
                <a:ext uri="{FF2B5EF4-FFF2-40B4-BE49-F238E27FC236}">
                  <a16:creationId xmlns:a16="http://schemas.microsoft.com/office/drawing/2014/main" id="{655FEA9A-44B3-4884-AE1D-7BE07EA545C4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任意多边形: 形状 43">
              <a:extLst>
                <a:ext uri="{FF2B5EF4-FFF2-40B4-BE49-F238E27FC236}">
                  <a16:creationId xmlns:a16="http://schemas.microsoft.com/office/drawing/2014/main" id="{32CAFF5E-DC1D-4A7C-BB64-F76EDAD441A6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C86B1AED-A561-439C-A876-D250731663E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1FD310CF-67BE-4193-9D76-23E8AC9C6F5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6F249BF4-2960-459A-8604-EF053181D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511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859B8688-AE02-411B-89DD-0B9F191D3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75E74011-15BC-4122-A7D1-5020B396E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401045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5BC6401B-EDD7-46D6-8487-906EC870C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927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DD712BC7-4488-48DA-8546-79D63F781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244" y="401045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03F91C7D-D3B9-4D8B-AB3C-C5FA167E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794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10E693C7-E9B7-40B4-8491-0FB28E4A0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401045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F1C6E918-C7F8-48CE-AD9F-84621366C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2CA6ABED-E1FC-429D-A933-DD06032C121F}"/>
              </a:ext>
            </a:extLst>
          </p:cNvPr>
          <p:cNvGrpSpPr/>
          <p:nvPr/>
        </p:nvGrpSpPr>
        <p:grpSpPr bwMode="auto">
          <a:xfrm>
            <a:off x="335361" y="4742821"/>
            <a:ext cx="11400367" cy="821266"/>
            <a:chOff x="644" y="1153"/>
            <a:chExt cx="4972" cy="388"/>
          </a:xfrm>
        </p:grpSpPr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10A8A5CB-FE9C-40A8-8822-8BE6BCC9D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A5701430-B9DA-43BF-84E4-C0B80CBA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0943A9E7-EA5C-4400-B050-A3E36B4E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1" name="Oval 15">
              <a:extLst>
                <a:ext uri="{FF2B5EF4-FFF2-40B4-BE49-F238E27FC236}">
                  <a16:creationId xmlns:a16="http://schemas.microsoft.com/office/drawing/2014/main" id="{3972AFE9-A850-41D4-95E4-04A99CFB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9" name="Oval 16">
              <a:extLst>
                <a:ext uri="{FF2B5EF4-FFF2-40B4-BE49-F238E27FC236}">
                  <a16:creationId xmlns:a16="http://schemas.microsoft.com/office/drawing/2014/main" id="{D5269753-2892-47DE-9482-E29007C2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A19584EF-3CBA-4FB4-9002-9A88E4F34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71" name="Oval 18">
              <a:extLst>
                <a:ext uri="{FF2B5EF4-FFF2-40B4-BE49-F238E27FC236}">
                  <a16:creationId xmlns:a16="http://schemas.microsoft.com/office/drawing/2014/main" id="{06579D74-A46E-4AF2-98BE-588B58325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2" name="Oval 19">
              <a:extLst>
                <a:ext uri="{FF2B5EF4-FFF2-40B4-BE49-F238E27FC236}">
                  <a16:creationId xmlns:a16="http://schemas.microsoft.com/office/drawing/2014/main" id="{C9FFF424-4835-439F-A6BE-0561A3164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73" name="AutoShape 20">
            <a:extLst>
              <a:ext uri="{FF2B5EF4-FFF2-40B4-BE49-F238E27FC236}">
                <a16:creationId xmlns:a16="http://schemas.microsoft.com/office/drawing/2014/main" id="{A347E9EC-22FD-463A-AC30-EF5010867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693" y="4922737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74" name="AutoShape 21">
            <a:extLst>
              <a:ext uri="{FF2B5EF4-FFF2-40B4-BE49-F238E27FC236}">
                <a16:creationId xmlns:a16="http://schemas.microsoft.com/office/drawing/2014/main" id="{E4CEBEA3-D249-4D7C-9DD9-7B500BD6E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8360" y="290343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75" name="Oval 22">
            <a:extLst>
              <a:ext uri="{FF2B5EF4-FFF2-40B4-BE49-F238E27FC236}">
                <a16:creationId xmlns:a16="http://schemas.microsoft.com/office/drawing/2014/main" id="{89557A32-0D82-407C-9914-301F7B5C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828" y="4025271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30D408E8-E615-4D62-BEEA-4B850892456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37029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247 L 0.12274 -0.0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44444E-6 1.85185E-6 L -0.12674 0.001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3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12674 0.00185 L -0.24532 0.0018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3.08642E-6 L 0.00173 0.3222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3.08642E-6 L -0.11927 -3.45679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0.32223 L 0.12257 -3.45679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163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24532 0.00185 L -0.36285 0.00185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51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08642E-6 L -1.38889E-6 0.3243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8 -3.08642E-6 L -0.24045 -3.45679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0"/>
                            </p:stCondLst>
                            <p:childTnLst>
                              <p:par>
                                <p:cTn id="6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32439 L 0.12118 1.35802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1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36" presetClass="emph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7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0"/>
                            </p:stCondLst>
                            <p:childTnLst>
                              <p:par>
                                <p:cTn id="77" presetID="8" presetClass="exit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4" grpId="0" animBg="1"/>
      <p:bldP spid="34" grpId="1" animBg="1"/>
      <p:bldP spid="35" grpId="0" animBg="1"/>
      <p:bldP spid="73" grpId="0" animBg="1"/>
      <p:bldP spid="74" grpId="0" animBg="1"/>
      <p:bldP spid="74" grpId="1" animBg="1"/>
      <p:bldP spid="74" grpId="2" animBg="1"/>
      <p:bldP spid="74" grpId="3" animBg="1"/>
      <p:bldP spid="74" grpId="4" animBg="1"/>
      <p:bldP spid="74" grpId="5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6" name="Oval 3">
            <a:extLst>
              <a:ext uri="{FF2B5EF4-FFF2-40B4-BE49-F238E27FC236}">
                <a16:creationId xmlns:a16="http://schemas.microsoft.com/office/drawing/2014/main" id="{D7C89351-2D9B-45B7-A556-828DC42E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813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DF84E5BD-63F7-421B-A5B7-EF27C6358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529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12CADC44-7261-4249-9576-B1579A45E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962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2D07BD36-EB71-479A-817A-6059AEC14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9" y="401045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DF6E7C70-D20E-49A7-A9A0-A1EDBB6BE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545" y="401045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1" name="Oval 8">
            <a:extLst>
              <a:ext uri="{FF2B5EF4-FFF2-40B4-BE49-F238E27FC236}">
                <a16:creationId xmlns:a16="http://schemas.microsoft.com/office/drawing/2014/main" id="{E2B2825A-9A39-4A10-B58B-8A0A0D273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095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5A02737B-99DF-4C08-A668-96F215BB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0929" y="401045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8363F2A9-2B13-484C-9739-A7EED6B35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62" y="40104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2973F655-83EC-4A5C-9B09-1E68443877A6}"/>
              </a:ext>
            </a:extLst>
          </p:cNvPr>
          <p:cNvGrpSpPr/>
          <p:nvPr/>
        </p:nvGrpSpPr>
        <p:grpSpPr bwMode="auto">
          <a:xfrm>
            <a:off x="364662" y="4736472"/>
            <a:ext cx="11400367" cy="821268"/>
            <a:chOff x="644" y="1153"/>
            <a:chExt cx="4972" cy="388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BA209FBF-DED8-40B6-8408-F327BF833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36" name="Oval 13">
              <a:extLst>
                <a:ext uri="{FF2B5EF4-FFF2-40B4-BE49-F238E27FC236}">
                  <a16:creationId xmlns:a16="http://schemas.microsoft.com/office/drawing/2014/main" id="{DFCB2EF8-D36C-48C2-B621-1EA22BE72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AAC48AB1-644F-4642-949F-7E9F31CD2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38" name="Oval 15">
              <a:extLst>
                <a:ext uri="{FF2B5EF4-FFF2-40B4-BE49-F238E27FC236}">
                  <a16:creationId xmlns:a16="http://schemas.microsoft.com/office/drawing/2014/main" id="{AA7025EF-2F9A-46FC-92D6-944C703C3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1CF4BF8B-E7F4-484A-B662-FD92676F9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B12208EA-B459-4297-9C72-3EB6FB7A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B996A5AB-7E5C-4CB1-83BA-063075D4B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2" name="Oval 19">
              <a:extLst>
                <a:ext uri="{FF2B5EF4-FFF2-40B4-BE49-F238E27FC236}">
                  <a16:creationId xmlns:a16="http://schemas.microsoft.com/office/drawing/2014/main" id="{A8184791-13E7-4A33-98FC-0E599D52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3" name="AutoShape 20">
            <a:extLst>
              <a:ext uri="{FF2B5EF4-FFF2-40B4-BE49-F238E27FC236}">
                <a16:creationId xmlns:a16="http://schemas.microsoft.com/office/drawing/2014/main" id="{24188B61-22A0-4DC5-9B41-EEE29B50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45" y="4922737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3F5FFE87-1C0E-4309-A46F-20CF3038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661" y="2903438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id="{423D6B81-BBFC-4520-88FC-33B81CD86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462" y="401468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8181C331-1392-476A-8414-761FBD5AAA9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27314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93827E-7 L 0.11823 -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3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88889E-6 1.85185E-6 L -0.12118 0.00185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59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3.08642E-6 L 0.00174 0.32655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3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21 -3.08642E-6 L -0.11962 -3.45679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19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55 L 0.12257 -3.45679E-6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9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2118 0.00185 L -0.24532 0.00185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52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3.08642E-6 L 0.00191 0.32655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62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198 -3.08642E-6 L -0.24063 -3.45679E-6 " pathEditMode="relative" rAng="0" ptsTypes="AA">
                                          <p:cBhvr>
                                            <p:cTn id="6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62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6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0.32655 L 0.12275 -3.45679E-6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46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8" presetID="36" presetClass="emph" presetSubtype="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6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78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7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8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29" grpId="0" animBg="1"/>
          <p:bldP spid="29" grpId="1" animBg="1"/>
          <p:bldP spid="29" grpId="2" animBg="1"/>
          <p:bldP spid="30" grpId="0" animBg="1"/>
          <p:bldP spid="30" grpId="1" animBg="1"/>
          <p:bldP spid="30" grpId="2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1" grpId="5" animBg="1"/>
          <p:bldP spid="32" grpId="0" animBg="1"/>
          <p:bldP spid="43" grpId="0" animBg="1"/>
          <p:bldP spid="44" grpId="0" animBg="1"/>
          <p:bldP spid="44" grpId="1" animBg="1"/>
          <p:bldP spid="44" grpId="2" animBg="1"/>
          <p:bldP spid="44" grpId="3" animBg="1"/>
          <p:bldP spid="44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93827E-7 L 0.11823 -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3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88889E-6 1.85185E-6 L -0.12118 0.00185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59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-3.08642E-6 L 0.00174 0.32655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3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21 -3.08642E-6 L -0.11962 -3.45679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19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55 L 0.12257 -3.45679E-6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9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2118 0.00185 L -0.24532 0.00185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52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 tmFilter="0, 0; .2, .5; .8, .5; 1, 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4" dur="500" autoRev="1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10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50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3 -3.08642E-6 L 0.00191 0.32655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62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198 -3.08642E-6 L -0.24063 -3.45679E-6 " pathEditMode="relative" rAng="0" ptsTypes="AA">
                                          <p:cBhvr>
                                            <p:cTn id="6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62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6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91 0.32655 L 0.12275 -3.45679E-6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46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8" presetID="36" presetClass="emph" presetSubtype="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6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74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7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78" presetID="8" presetClass="exit" presetSubtype="16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7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8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29" grpId="0" animBg="1"/>
          <p:bldP spid="29" grpId="1" animBg="1"/>
          <p:bldP spid="29" grpId="2" animBg="1"/>
          <p:bldP spid="30" grpId="0" animBg="1"/>
          <p:bldP spid="30" grpId="1" animBg="1"/>
          <p:bldP spid="30" grpId="2" animBg="1"/>
          <p:bldP spid="31" grpId="0" animBg="1"/>
          <p:bldP spid="31" grpId="1" animBg="1"/>
          <p:bldP spid="31" grpId="2" animBg="1"/>
          <p:bldP spid="31" grpId="3" animBg="1"/>
          <p:bldP spid="31" grpId="4" animBg="1"/>
          <p:bldP spid="31" grpId="5" animBg="1"/>
          <p:bldP spid="32" grpId="0" animBg="1"/>
          <p:bldP spid="43" grpId="0" animBg="1"/>
          <p:bldP spid="44" grpId="0" animBg="1"/>
          <p:bldP spid="44" grpId="1" animBg="1"/>
          <p:bldP spid="44" grpId="2" animBg="1"/>
          <p:bldP spid="44" grpId="3" animBg="1"/>
          <p:bldP spid="44" grpId="4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3">
            <a:extLst>
              <a:ext uri="{FF2B5EF4-FFF2-40B4-BE49-F238E27FC236}">
                <a16:creationId xmlns:a16="http://schemas.microsoft.com/office/drawing/2014/main" id="{01A75AFC-EBE8-41F0-B2E6-8DCB0724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813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8388FEE-591D-479D-A0AF-FE82F9EF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529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CE2B3D52-7E06-4C1C-91A5-CBDA071F6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962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B78B3135-89EB-4762-89F6-19A91453B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9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7FA0076-41AF-4534-AA2E-65B82E82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545" y="391444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8E1677B4-230E-48A3-AB72-1CA3D3570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095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74A9F758-0D21-4DE2-B9A5-906905CB5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0929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B908B735-4E37-40A3-B641-640FEF844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62" y="39144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60B88BC6-3B7E-4C4E-91B3-D04BE879C307}"/>
              </a:ext>
            </a:extLst>
          </p:cNvPr>
          <p:cNvGrpSpPr/>
          <p:nvPr/>
        </p:nvGrpSpPr>
        <p:grpSpPr bwMode="auto">
          <a:xfrm>
            <a:off x="364662" y="4646810"/>
            <a:ext cx="11400367" cy="821266"/>
            <a:chOff x="644" y="1153"/>
            <a:chExt cx="4972" cy="388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F7E7BAFA-7EDD-4AA1-AE32-521C95D6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509F0AC1-E41E-4062-AD8D-3985876B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2E6122D8-E71F-40A2-9A39-5300F8D37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4041FB9F-548B-428D-BD2A-410CD90C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9FF26896-D97E-408F-8AD5-77EC25540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B143C141-83C5-4C1E-A973-F57BB2C86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8F85CB28-0B89-4E1B-9B90-3959A8BC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ACA582F4-70D3-4F53-BB77-7E0613A4B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6" name="AutoShape 20">
            <a:extLst>
              <a:ext uri="{FF2B5EF4-FFF2-40B4-BE49-F238E27FC236}">
                <a16:creationId xmlns:a16="http://schemas.microsoft.com/office/drawing/2014/main" id="{A1BC74EE-ED18-4B41-BF24-CDFA8CE8C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528" y="4826727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7" name="AutoShape 21">
            <a:extLst>
              <a:ext uri="{FF2B5EF4-FFF2-40B4-BE49-F238E27FC236}">
                <a16:creationId xmlns:a16="http://schemas.microsoft.com/office/drawing/2014/main" id="{28560955-DCA5-4C9E-9FD9-5F97D58C6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661" y="2807427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B7307996-3BFC-481F-8753-C807BCA3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429" y="391232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9F2CA4A6-9BAF-4653-AE2B-D1D33FDFEEB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8379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0.00247 L 0.12552 -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" y="-3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88889E-6 -6.17284E-7 L -0.12118 0.00216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59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0.00174 0.32654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3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21 4.44444E-6 L -0.11962 4.07407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19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54 L 0.12257 4.07407E-6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9" presetID="3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55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5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9" presetID="8" presetClass="exit" presetSubtype="16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6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4" grpId="3" animBg="1"/>
          <p:bldP spid="15" grpId="0" animBg="1"/>
          <p:bldP spid="26" grpId="0" animBg="1"/>
          <p:bldP spid="27" grpId="0" animBg="1"/>
          <p:bldP spid="27" grpId="1" animBg="1"/>
          <p:bldP spid="27" grpId="2" animBg="1"/>
          <p:bldP spid="27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0.00247 L 0.12552 -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67" y="-3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88889E-6 -6.17284E-7 L -0.12118 0.00216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059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4.44444E-6 L 0.00174 0.32654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3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21 4.44444E-6 L -0.11962 4.07407E-6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19" y="-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54 L 0.12257 4.07407E-6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-165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9" presetID="3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5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55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5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59" presetID="8" presetClass="exit" presetSubtype="16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6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6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13" grpId="0" animBg="1"/>
          <p:bldP spid="13" grpId="1" animBg="1"/>
          <p:bldP spid="13" grpId="2" animBg="1"/>
          <p:bldP spid="14" grpId="0" animBg="1"/>
          <p:bldP spid="14" grpId="1" animBg="1"/>
          <p:bldP spid="14" grpId="2" animBg="1"/>
          <p:bldP spid="14" grpId="3" animBg="1"/>
          <p:bldP spid="15" grpId="0" animBg="1"/>
          <p:bldP spid="26" grpId="0" animBg="1"/>
          <p:bldP spid="27" grpId="0" animBg="1"/>
          <p:bldP spid="27" grpId="1" animBg="1"/>
          <p:bldP spid="27" grpId="2" animBg="1"/>
          <p:bldP spid="27" grpId="3" animBg="1"/>
        </p:bld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3">
            <a:extLst>
              <a:ext uri="{FF2B5EF4-FFF2-40B4-BE49-F238E27FC236}">
                <a16:creationId xmlns:a16="http://schemas.microsoft.com/office/drawing/2014/main" id="{3EABCF71-A40C-4660-94FC-86337CB8D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813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7461F53C-AB8A-4D50-BD4B-4B1DE567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529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5E7B0A04-CE44-42DC-BB22-058535420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962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677D45D6-FF00-46B5-859E-9F848819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229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8334D946-1F2B-4263-BAC7-40298D628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8545" y="405596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D1F94499-C984-49A9-A459-CFE76186F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095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409CA494-3099-4E1D-82D9-CE62A1FEE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0929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889EABF6-530D-41E3-8CD7-85CB83501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62" y="405596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7D7B0DB5-1396-4BC5-8164-DD1DDEA137EB}"/>
              </a:ext>
            </a:extLst>
          </p:cNvPr>
          <p:cNvGrpSpPr/>
          <p:nvPr/>
        </p:nvGrpSpPr>
        <p:grpSpPr bwMode="auto">
          <a:xfrm>
            <a:off x="364662" y="3277030"/>
            <a:ext cx="11400367" cy="821266"/>
            <a:chOff x="644" y="1153"/>
            <a:chExt cx="4972" cy="388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78C7B665-604A-4591-8132-83AB497B4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C663F3E5-78B9-4553-8A0E-272316AF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53426025-8B5C-437E-B01C-C9BDFBEFE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4DD34C41-C187-4CC2-8E1E-483A9C160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8966D66F-CD83-4B39-8CAB-ECC3BE071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79AAEB2D-0F21-4253-90EC-93A5D562B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509F9698-8298-48C8-B433-BF9ECDAE7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527E6077-3869-4808-A576-335AB3B2A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26" name="AutoShape 20">
            <a:extLst>
              <a:ext uri="{FF2B5EF4-FFF2-40B4-BE49-F238E27FC236}">
                <a16:creationId xmlns:a16="http://schemas.microsoft.com/office/drawing/2014/main" id="{1CFF465B-1EB5-4CB4-BF96-4551A89B4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661" y="4968247"/>
            <a:ext cx="1320800" cy="1150322"/>
          </a:xfrm>
          <a:prstGeom prst="upArrowCallout">
            <a:avLst>
              <a:gd name="adj1" fmla="val 30058"/>
              <a:gd name="adj2" fmla="val 27970"/>
              <a:gd name="adj3" fmla="val 16667"/>
              <a:gd name="adj4" fmla="val 5053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7" name="AutoShape 21">
            <a:extLst>
              <a:ext uri="{FF2B5EF4-FFF2-40B4-BE49-F238E27FC236}">
                <a16:creationId xmlns:a16="http://schemas.microsoft.com/office/drawing/2014/main" id="{7BC93085-EE68-45A3-B2B3-EB8A25412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7661" y="2948947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DDAD53E2-29B9-4329-8CCF-C40A5C78D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745" y="4047498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5C0C445E-D35B-446C-AA20-A3BA0CD6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2329" y="405384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54E1F50D-D4A7-4DC3-B6A2-DFDFB5153F1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25687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0.00247 L 0.12153 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6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4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8" presetClass="exit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4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2153 0.0037 L 0.24878 0.0037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77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0" presetID="8" presetClass="exit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7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5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14" grpId="0" animBg="1"/>
          <p:bldP spid="14" grpId="1" animBg="1"/>
          <p:bldP spid="15" grpId="0" animBg="1"/>
          <p:bldP spid="15" grpId="1" animBg="1"/>
          <p:bldP spid="26" grpId="0" animBg="1"/>
          <p:bldP spid="26" grpId="1" animBg="1"/>
          <p:bldP spid="26" grpId="2" animBg="1"/>
          <p:bldP spid="27" grpId="0" animBg="1"/>
          <p:bldP spid="27" grpId="1" animBg="1"/>
          <p:bldP spid="2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0.00247 L 0.12153 0.0037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76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2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0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50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10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50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" presetID="36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4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6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0" presetID="8" presetClass="exit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41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4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7" presetID="63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2153 0.0037 L 0.24878 0.0037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77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0" presetID="8" presetClass="exit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5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8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5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7" presetID="3" presetClass="exit" presetSubtype="1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linds(horizontal)">
                                          <p:cBhvr>
                                            <p:cTn id="5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  <p:bldP spid="85" grpId="0" animBg="1"/>
          <p:bldP spid="14" grpId="0" animBg="1"/>
          <p:bldP spid="14" grpId="1" animBg="1"/>
          <p:bldP spid="15" grpId="0" animBg="1"/>
          <p:bldP spid="15" grpId="1" animBg="1"/>
          <p:bldP spid="26" grpId="0" animBg="1"/>
          <p:bldP spid="26" grpId="1" animBg="1"/>
          <p:bldP spid="26" grpId="2" animBg="1"/>
          <p:bldP spid="27" grpId="0" animBg="1"/>
          <p:bldP spid="27" grpId="1" animBg="1"/>
          <p:bldP spid="27" grpId="2" animBg="1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CBBA4A0B-E465-49F6-AC2D-5C02C5DE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3258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20469DD-DE77-42C3-AD15-86A6810D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B09403D-5A65-4CC4-B554-A8175182A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CB45513-33B7-4DA4-B5AF-70507E5A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E3537B2B-0F76-49D8-B560-EFD263EBC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32587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7CD5BA8-1520-4F01-8B2E-A5C9A3D2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2004DB25-ADFC-485C-BF69-EE134371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35E825B9-2517-47BA-BF65-1099A0C3D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F1EB324-1C5B-4BF9-B006-1F7E6850E632}"/>
              </a:ext>
            </a:extLst>
          </p:cNvPr>
          <p:cNvGrpSpPr/>
          <p:nvPr/>
        </p:nvGrpSpPr>
        <p:grpSpPr bwMode="auto">
          <a:xfrm>
            <a:off x="335361" y="4121738"/>
            <a:ext cx="11400367" cy="821266"/>
            <a:chOff x="644" y="1153"/>
            <a:chExt cx="4972" cy="388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A29EC79-5B2D-478F-B570-0F055FF6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206A9EE5-FE8D-46B3-9F77-E1A2EC48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5AA659D6-7619-4B23-BDC8-63D2B5397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ABCC80B0-DA97-4E84-9E60-DC91CD7F2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D3AADA56-1463-4FF7-B352-FABDF6E4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51B8495F-ECA4-4545-BAEE-436F330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A7E9340-5121-4C82-B8FB-C148BCE19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CF2CDE46-5101-4201-8094-D51F09576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972E05AB-C123-4328-A8BD-49AFC60F265D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72181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4307981" y="1232436"/>
            <a:ext cx="495637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Độ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phức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tạp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của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071762-484E-490A-826A-73EC1490B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41" y="2276873"/>
            <a:ext cx="8118131" cy="326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2BB12B42-08BC-4376-B4E7-7257383A93C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BUDDLE SORT</a:t>
            </a:r>
          </a:p>
        </p:txBody>
      </p:sp>
    </p:spTree>
    <p:extLst>
      <p:ext uri="{BB962C8B-B14F-4D97-AF65-F5344CB8AC3E}">
        <p14:creationId xmlns:p14="http://schemas.microsoft.com/office/powerpoint/2010/main" val="40478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18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435308" y="1894160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InterchangeSort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) {	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&lt;N-1 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 =i+1; j &lt; N 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(a[j ]&lt; a[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vi-VN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Swap(a[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a[j]);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B0DF4B9-C7CF-4039-BDE0-A9D92EB637E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23974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3173897" y="2902382"/>
            <a:ext cx="5738387" cy="820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5330" dirty="0">
                <a:solidFill>
                  <a:sysClr val="windowText" lastClr="000000"/>
                </a:solidFill>
                <a:cs typeface="+mn-ea"/>
                <a:sym typeface="+mn-lt"/>
              </a:rPr>
              <a:t>Binary Insertion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4126313" y="3714688"/>
            <a:ext cx="4193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chèn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nhị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phân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05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524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Insertion Sort là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Insertion Sort.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O(i) (ở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i).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O(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6F731A99-D20D-4357-9D63-898B746D6CFB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Binary Insertion Sort</a:t>
            </a:r>
          </a:p>
        </p:txBody>
      </p:sp>
    </p:spTree>
    <p:extLst>
      <p:ext uri="{BB962C8B-B14F-4D97-AF65-F5344CB8AC3E}">
        <p14:creationId xmlns:p14="http://schemas.microsoft.com/office/powerpoint/2010/main" val="9588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9" name="Freeform: Shape 6">
            <a:extLst>
              <a:ext uri="{FF2B5EF4-FFF2-40B4-BE49-F238E27FC236}">
                <a16:creationId xmlns:a16="http://schemas.microsoft.com/office/drawing/2014/main" id="{D58C948A-6EA4-43C6-8671-640233E5CA72}"/>
              </a:ext>
            </a:extLst>
          </p:cNvPr>
          <p:cNvSpPr/>
          <p:nvPr/>
        </p:nvSpPr>
        <p:spPr>
          <a:xfrm>
            <a:off x="1815447" y="1633999"/>
            <a:ext cx="937944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5D65C2AF-2AA8-4AEF-97D3-4FFACAACD642}"/>
              </a:ext>
            </a:extLst>
          </p:cNvPr>
          <p:cNvSpPr/>
          <p:nvPr/>
        </p:nvSpPr>
        <p:spPr>
          <a:xfrm>
            <a:off x="5308357" y="1805329"/>
            <a:ext cx="3615824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r"/>
            <a:r>
              <a:rPr lang="en-US" altLang="zh-CN" sz="2667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667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=1</a:t>
            </a:r>
            <a:r>
              <a:rPr lang="en-US" altLang="zh-CN" sz="2667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;   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//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Giả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sử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có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đoạn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a[0]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đã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được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667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667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endParaRPr lang="zh-CN" altLang="en-US" sz="2667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1" name="Freeform: Shape 8">
            <a:extLst>
              <a:ext uri="{FF2B5EF4-FFF2-40B4-BE49-F238E27FC236}">
                <a16:creationId xmlns:a16="http://schemas.microsoft.com/office/drawing/2014/main" id="{F59C7965-F63F-4C5B-954D-5C62B8EFBDB6}"/>
              </a:ext>
            </a:extLst>
          </p:cNvPr>
          <p:cNvSpPr/>
          <p:nvPr/>
        </p:nvSpPr>
        <p:spPr>
          <a:xfrm>
            <a:off x="2992520" y="2442832"/>
            <a:ext cx="991245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F1F9A227-0553-4C12-9169-F3A6A55E6100}"/>
              </a:ext>
            </a:extLst>
          </p:cNvPr>
          <p:cNvSpPr txBox="1">
            <a:spLocks noChangeArrowheads="1"/>
          </p:cNvSpPr>
          <p:nvPr/>
        </p:nvSpPr>
        <p:spPr>
          <a:xfrm>
            <a:off x="4020883" y="2396493"/>
            <a:ext cx="7893844" cy="9027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a[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 marL="0" indent="0">
              <a:buNone/>
            </a:pP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22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9B0DD73F-C560-4E3A-9D71-412A46F2C5B6}"/>
              </a:ext>
            </a:extLst>
          </p:cNvPr>
          <p:cNvSpPr txBox="1">
            <a:spLocks noChangeArrowheads="1"/>
          </p:cNvSpPr>
          <p:nvPr/>
        </p:nvSpPr>
        <p:spPr>
          <a:xfrm>
            <a:off x="5540392" y="3478880"/>
            <a:ext cx="6316249" cy="8875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Dời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a[pos]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a[i-1]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DD6E3ED-A647-4429-BC9F-15DCCE440447}"/>
              </a:ext>
            </a:extLst>
          </p:cNvPr>
          <p:cNvSpPr/>
          <p:nvPr/>
        </p:nvSpPr>
        <p:spPr>
          <a:xfrm>
            <a:off x="4392110" y="3499231"/>
            <a:ext cx="970473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45" name="Freeform: Shape 8">
            <a:extLst>
              <a:ext uri="{FF2B5EF4-FFF2-40B4-BE49-F238E27FC236}">
                <a16:creationId xmlns:a16="http://schemas.microsoft.com/office/drawing/2014/main" id="{F9C05766-719B-4CA7-8442-9128C88C5020}"/>
              </a:ext>
            </a:extLst>
          </p:cNvPr>
          <p:cNvSpPr/>
          <p:nvPr/>
        </p:nvSpPr>
        <p:spPr>
          <a:xfrm>
            <a:off x="5669736" y="4511119"/>
            <a:ext cx="993888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B4:</a:t>
            </a: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51C370D3-658A-4F09-B8A7-33AE742CF86D}"/>
              </a:ext>
            </a:extLst>
          </p:cNvPr>
          <p:cNvSpPr txBox="1">
            <a:spLocks noChangeArrowheads="1"/>
          </p:cNvSpPr>
          <p:nvPr/>
        </p:nvSpPr>
        <p:spPr>
          <a:xfrm>
            <a:off x="7857697" y="5255661"/>
            <a:ext cx="4312465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n)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EDAA6F-A4C8-4252-BC85-0390B5D624FB}"/>
              </a:ext>
            </a:extLst>
          </p:cNvPr>
          <p:cNvSpPr txBox="1"/>
          <p:nvPr/>
        </p:nvSpPr>
        <p:spPr>
          <a:xfrm>
            <a:off x="6899518" y="4482949"/>
            <a:ext cx="508856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a[pos] = x;//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a[1] – a[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41F38F-4F35-493A-928D-7DCD6AACF95E}"/>
              </a:ext>
            </a:extLst>
          </p:cNvPr>
          <p:cNvSpPr/>
          <p:nvPr/>
        </p:nvSpPr>
        <p:spPr>
          <a:xfrm>
            <a:off x="6725483" y="5562653"/>
            <a:ext cx="1026031" cy="8662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B5: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B673BC13-39B4-4795-B5B2-F298D356F26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Binary Insertion Sort</a:t>
            </a:r>
          </a:p>
        </p:txBody>
      </p:sp>
      <p:pic>
        <p:nvPicPr>
          <p:cNvPr id="28" name="Graphic 2" descr="Brainstorm with solid fill">
            <a:extLst>
              <a:ext uri="{FF2B5EF4-FFF2-40B4-BE49-F238E27FC236}">
                <a16:creationId xmlns:a16="http://schemas.microsoft.com/office/drawing/2014/main" id="{4A42B479-7C36-4C46-85C5-F6AE1C82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39" grpId="0" animBg="1"/>
      <p:bldP spid="40" grpId="0"/>
      <p:bldP spid="41" grpId="0" animBg="1"/>
      <p:bldP spid="42" grpId="0"/>
      <p:bldP spid="43" grpId="0"/>
      <p:bldP spid="44" grpId="0" animBg="1"/>
      <p:bldP spid="45" grpId="0" animBg="1"/>
      <p:bldP spid="46" grpId="0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81169" y="1355975"/>
            <a:ext cx="10223121" cy="53716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BinaryInsertionSort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a[],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l, r, m, x;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  l = 0;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 = i-1;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a[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a[i]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ghi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dời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1800" i="1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 &lt;= r)   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  m =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l+r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)/2;   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(a[m] &gt; x)   r = m-1;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8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 = m+1;}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=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 &gt; l; j--)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a[j] = a[j-1];    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dời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1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a[l] = x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} 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i="1" dirty="0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1E8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endParaRPr lang="en-US" sz="1800" dirty="0">
              <a:solidFill>
                <a:srgbClr val="1E8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CDBBC6A-531A-40B7-951C-C2CAFC13193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BINARY INSERTON SORT</a:t>
            </a:r>
          </a:p>
        </p:txBody>
      </p:sp>
    </p:spTree>
    <p:extLst>
      <p:ext uri="{BB962C8B-B14F-4D97-AF65-F5344CB8AC3E}">
        <p14:creationId xmlns:p14="http://schemas.microsoft.com/office/powerpoint/2010/main" val="38821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8" y="1207585"/>
            <a:ext cx="4238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658473"/>
                  </p:ext>
                </p:extLst>
              </p:nvPr>
            </p:nvGraphicFramePr>
            <p:xfrm>
              <a:off x="819807" y="2015625"/>
              <a:ext cx="10172736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8063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658473"/>
                  </p:ext>
                </p:extLst>
              </p:nvPr>
            </p:nvGraphicFramePr>
            <p:xfrm>
              <a:off x="819807" y="2015625"/>
              <a:ext cx="10172736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8063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761" t="-100000" r="-100478" b="-100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761" t="-100000" r="-478" b="-100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761" t="-200985" r="-100478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761" t="-200985" r="-478" b="-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027D8DB0-5915-42ED-9622-E64D737B1836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BINARY INSERTON SORT</a:t>
            </a:r>
          </a:p>
        </p:txBody>
      </p:sp>
    </p:spTree>
    <p:extLst>
      <p:ext uri="{BB962C8B-B14F-4D97-AF65-F5344CB8AC3E}">
        <p14:creationId xmlns:p14="http://schemas.microsoft.com/office/powerpoint/2010/main" val="2342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26AFB8F6-DB41-4253-9365-C8C7682806C7}"/>
              </a:ext>
            </a:extLst>
          </p:cNvPr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DBFECC6-D37C-443D-8BA8-B05B0758BBB0}"/>
              </a:ext>
            </a:extLst>
          </p:cNvPr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35F6B6B3-3BC2-4173-9863-A60C3D184FF0}"/>
              </a:ext>
            </a:extLst>
          </p:cNvPr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B59A4432-9AEB-4B6E-82E7-6D0C0C279148}"/>
              </a:ext>
            </a:extLst>
          </p:cNvPr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CBB8128B-914B-42ED-891C-9C4A975E9ACA}"/>
              </a:ext>
            </a:extLst>
          </p:cNvPr>
          <p:cNvSpPr txBox="1"/>
          <p:nvPr/>
        </p:nvSpPr>
        <p:spPr>
          <a:xfrm>
            <a:off x="3984995" y="2966505"/>
            <a:ext cx="6719516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333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SHAKER SORT </a:t>
            </a:r>
            <a:endParaRPr lang="en-GB" altLang="zh-CN" sz="5333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5D4E3F80-E813-4208-BD5F-202660662DCD}"/>
              </a:ext>
            </a:extLst>
          </p:cNvPr>
          <p:cNvSpPr txBox="1"/>
          <p:nvPr/>
        </p:nvSpPr>
        <p:spPr>
          <a:xfrm>
            <a:off x="3933925" y="3727299"/>
            <a:ext cx="447493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được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cải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tiến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dựa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trên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giải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nổi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bọt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(Insertion Sort)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F32813E9-810B-4B1B-923D-E9BB5B3A4ECD}"/>
              </a:ext>
            </a:extLst>
          </p:cNvPr>
          <p:cNvSpPr txBox="1"/>
          <p:nvPr/>
        </p:nvSpPr>
        <p:spPr>
          <a:xfrm>
            <a:off x="5378745" y="1489355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06</a:t>
            </a:r>
            <a:endParaRPr lang="en-GB" altLang="zh-CN" sz="10666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1A1BD4B0-E1B4-4BFB-8769-D51941A16872}"/>
              </a:ext>
            </a:extLst>
          </p:cNvPr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780"/>
                                </p:stCondLst>
                                <p:childTnLst>
                                  <p:par>
                                    <p:cTn id="34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EDE83936-D9C9-4B3B-8BEA-25AD0E3FAF66}"/>
              </a:ext>
            </a:extLst>
          </p:cNvPr>
          <p:cNvSpPr txBox="1">
            <a:spLocks noChangeArrowheads="1"/>
          </p:cNvSpPr>
          <p:nvPr/>
        </p:nvSpPr>
        <p:spPr>
          <a:xfrm>
            <a:off x="2190483" y="4037487"/>
            <a:ext cx="75368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  <a:buFont typeface="Wingdings" panose="05000000000000000000" pitchFamily="2" charset="2"/>
              <a:buNone/>
            </a:pP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58872" y="1795974"/>
            <a:ext cx="9121013" cy="22082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tắc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chỗ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Buddle Sort,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nó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cải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né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hết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vấp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ngã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đời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”.</a:t>
            </a:r>
          </a:p>
          <a:p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lần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phía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nhau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marL="914377" lvl="1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Đẩy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914377" lvl="1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Đẩy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cuối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Ghi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sánh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thừa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	</a:t>
            </a:r>
          </a:p>
          <a:p>
            <a:pPr marL="380990" indent="-38099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B8713BB-970B-4C8E-8A44-E68540A141B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40859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518299" y="1689419"/>
            <a:ext cx="11673701" cy="548399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2133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Bước</a:t>
            </a:r>
            <a:r>
              <a:rPr lang="en-US" sz="2133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Gán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left = 0, right = n – 1;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Từ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left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right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đoạn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cần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được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sắp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xếp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pos = n – 1;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ghi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nhận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pos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xảy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ra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cùng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để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làm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cơ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sở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hẹp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đoạn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left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đến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right</a:t>
            </a:r>
          </a:p>
          <a:p>
            <a:r>
              <a:rPr lang="en-US" sz="2133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Bước</a:t>
            </a:r>
            <a:r>
              <a:rPr lang="en-US" sz="2133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2.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While (left &lt; right)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2.1 for (j = right; j &gt; left; j--)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if (a[j] &lt; a[j – 1])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Đổi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chỗ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nút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 – 1;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pos = j;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xảy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ra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2.2 left = pos;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phần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có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thứ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tự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ở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đầu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dãy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2.3 for (j = left; j &lt; right;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j++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if (a[j] &gt; a[j + 1])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Đổi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chỗ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nút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 + 1;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pos = j;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Lưu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xảy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ra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hoán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vị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2.4 right = pos; 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Loại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phần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tử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đã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có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thứ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tự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ở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cuối</a:t>
            </a:r>
            <a:r>
              <a:rPr lang="en-US" sz="2133" i="1" dirty="0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i="1" dirty="0" err="1">
                <a:solidFill>
                  <a:srgbClr val="1E830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dãy</a:t>
            </a:r>
            <a:endParaRPr lang="en-US" sz="2133" i="1" dirty="0">
              <a:solidFill>
                <a:srgbClr val="1E830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sz="2133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Bước</a:t>
            </a:r>
            <a:r>
              <a:rPr lang="en-US" sz="2133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3: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Nếu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left &lt; right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thì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lặp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bước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</a:t>
            </a:r>
          </a:p>
          <a:p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Ngược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lại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  <a:r>
              <a:rPr lang="en-US" sz="2133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Dừng</a:t>
            </a:r>
            <a:endParaRPr lang="en-US" sz="2133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133" b="1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1103446" y="2441437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15C5681-611C-4438-BB94-7B06C1893B1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38625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399177" y="1449449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Shaker_Sort_Tang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a[]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left, right, pos, j;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left = 0;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right = pos = 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(left &lt; right)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 = right; j &gt; left; j--)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133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 &lt; 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 - 1])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Swap(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[j], </a:t>
            </a:r>
            <a:r>
              <a:rPr lang="en-US" sz="2133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 - 1]);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pos = j;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left = pos;</a:t>
            </a:r>
          </a:p>
          <a:p>
            <a:pPr marL="0" indent="0">
              <a:buNone/>
            </a:pPr>
            <a:r>
              <a:rPr lang="en-US" sz="213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2133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B1E96819-43A3-44FC-8A06-6697C20DBFA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314108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3">
            <a:extLst>
              <a:ext uri="{FF2B5EF4-FFF2-40B4-BE49-F238E27FC236}">
                <a16:creationId xmlns:a16="http://schemas.microsoft.com/office/drawing/2014/main" id="{BD9774B4-A1CE-442D-8E73-99919511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30" y="3836427"/>
            <a:ext cx="10795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121" name="Oval 4">
            <a:extLst>
              <a:ext uri="{FF2B5EF4-FFF2-40B4-BE49-F238E27FC236}">
                <a16:creationId xmlns:a16="http://schemas.microsoft.com/office/drawing/2014/main" id="{158F4A2D-1E55-4E3E-831B-CECE424B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170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122" name="Oval 5">
            <a:extLst>
              <a:ext uri="{FF2B5EF4-FFF2-40B4-BE49-F238E27FC236}">
                <a16:creationId xmlns:a16="http://schemas.microsoft.com/office/drawing/2014/main" id="{5BD0E6FF-F53F-4D70-9F2B-BC79F8CA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090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3" name="Oval 6">
            <a:extLst>
              <a:ext uri="{FF2B5EF4-FFF2-40B4-BE49-F238E27FC236}">
                <a16:creationId xmlns:a16="http://schemas.microsoft.com/office/drawing/2014/main" id="{F431EDDF-F958-473E-A500-AE480BE4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5749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24" name="Oval 7">
            <a:extLst>
              <a:ext uri="{FF2B5EF4-FFF2-40B4-BE49-F238E27FC236}">
                <a16:creationId xmlns:a16="http://schemas.microsoft.com/office/drawing/2014/main" id="{3A2FA00C-08C4-4EF6-8696-9F9FA2FA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89" y="3828959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25" name="Oval 8">
            <a:extLst>
              <a:ext uri="{FF2B5EF4-FFF2-40B4-BE49-F238E27FC236}">
                <a16:creationId xmlns:a16="http://schemas.microsoft.com/office/drawing/2014/main" id="{385E86C9-AD9C-404A-B8A7-DB93F212A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0547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26" name="Oval 9">
            <a:extLst>
              <a:ext uri="{FF2B5EF4-FFF2-40B4-BE49-F238E27FC236}">
                <a16:creationId xmlns:a16="http://schemas.microsoft.com/office/drawing/2014/main" id="{1BD9B625-D2CA-4128-82EA-589D29643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889" y="382693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27" name="Oval 10">
            <a:extLst>
              <a:ext uri="{FF2B5EF4-FFF2-40B4-BE49-F238E27FC236}">
                <a16:creationId xmlns:a16="http://schemas.microsoft.com/office/drawing/2014/main" id="{A217B77C-C8EA-42F5-801B-6BD18AE1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54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grpSp>
        <p:nvGrpSpPr>
          <p:cNvPr id="128" name="Group 11">
            <a:extLst>
              <a:ext uri="{FF2B5EF4-FFF2-40B4-BE49-F238E27FC236}">
                <a16:creationId xmlns:a16="http://schemas.microsoft.com/office/drawing/2014/main" id="{F4182486-2B65-4F01-95A2-ABB1135CCDB2}"/>
              </a:ext>
            </a:extLst>
          </p:cNvPr>
          <p:cNvGrpSpPr/>
          <p:nvPr/>
        </p:nvGrpSpPr>
        <p:grpSpPr bwMode="auto">
          <a:xfrm>
            <a:off x="441954" y="4737103"/>
            <a:ext cx="10717079" cy="821268"/>
            <a:chOff x="644" y="1153"/>
            <a:chExt cx="4674" cy="388"/>
          </a:xfrm>
        </p:grpSpPr>
        <p:sp>
          <p:nvSpPr>
            <p:cNvPr id="129" name="Oval 12">
              <a:extLst>
                <a:ext uri="{FF2B5EF4-FFF2-40B4-BE49-F238E27FC236}">
                  <a16:creationId xmlns:a16="http://schemas.microsoft.com/office/drawing/2014/main" id="{70FF736C-1C03-45F7-81DD-17C9EADD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30" name="Oval 13">
              <a:extLst>
                <a:ext uri="{FF2B5EF4-FFF2-40B4-BE49-F238E27FC236}">
                  <a16:creationId xmlns:a16="http://schemas.microsoft.com/office/drawing/2014/main" id="{8A9BEACB-FD82-4740-9932-A8945C69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131" name="Oval 14">
              <a:extLst>
                <a:ext uri="{FF2B5EF4-FFF2-40B4-BE49-F238E27FC236}">
                  <a16:creationId xmlns:a16="http://schemas.microsoft.com/office/drawing/2014/main" id="{96EB7101-18EF-4F70-86F4-D486355D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132" name="Oval 15">
              <a:extLst>
                <a:ext uri="{FF2B5EF4-FFF2-40B4-BE49-F238E27FC236}">
                  <a16:creationId xmlns:a16="http://schemas.microsoft.com/office/drawing/2014/main" id="{F16AE536-FF81-4AE7-9A7B-FF7885265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133" name="Oval 16">
              <a:extLst>
                <a:ext uri="{FF2B5EF4-FFF2-40B4-BE49-F238E27FC236}">
                  <a16:creationId xmlns:a16="http://schemas.microsoft.com/office/drawing/2014/main" id="{0F6EE91B-A960-4FF5-B613-63ECED931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134" name="Oval 17">
              <a:extLst>
                <a:ext uri="{FF2B5EF4-FFF2-40B4-BE49-F238E27FC236}">
                  <a16:creationId xmlns:a16="http://schemas.microsoft.com/office/drawing/2014/main" id="{566AD0ED-76BE-4DC9-AC83-A69F3E1FA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135" name="Oval 18">
              <a:extLst>
                <a:ext uri="{FF2B5EF4-FFF2-40B4-BE49-F238E27FC236}">
                  <a16:creationId xmlns:a16="http://schemas.microsoft.com/office/drawing/2014/main" id="{45CF53CD-B5C4-4574-B242-0494F594E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136" name="Oval 19">
              <a:extLst>
                <a:ext uri="{FF2B5EF4-FFF2-40B4-BE49-F238E27FC236}">
                  <a16:creationId xmlns:a16="http://schemas.microsoft.com/office/drawing/2014/main" id="{F8092E90-F6DA-41CD-AF2A-55F820DE3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6" name="Rectangle 4">
            <a:extLst>
              <a:ext uri="{FF2B5EF4-FFF2-40B4-BE49-F238E27FC236}">
                <a16:creationId xmlns:a16="http://schemas.microsoft.com/office/drawing/2014/main" id="{D347D015-BF8E-4CBB-84E1-9D397128137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14507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2367947" y="50548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752144" y="1852353"/>
            <a:ext cx="10140080" cy="349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 = left; j &lt; right;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 &gt; 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+ 1])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Swap(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[j], </a:t>
            </a:r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[j + 1]);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pos = j;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right = pos;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7117334-2024-47EA-AE68-D947989A28E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27228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3">
            <a:extLst>
              <a:ext uri="{FF2B5EF4-FFF2-40B4-BE49-F238E27FC236}">
                <a16:creationId xmlns:a16="http://schemas.microsoft.com/office/drawing/2014/main" id="{7FF6E44C-773D-43CD-810F-E8754819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078" y="33056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F32A0D49-0B3E-480F-84EC-80CA46E1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26" y="32911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0B281D45-3E22-4B86-9B89-2E57293B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69" y="330561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173B305B-1A9B-4AA9-93EB-3B4418707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826" y="330601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9B74BB8E-01DF-4D6D-8AB7-57B1C691E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283" y="329119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01D6C82B-BAA8-49FF-AA85-C64894095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826" y="329119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8AE7ED4D-003C-44AB-9122-EC48CBBCD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4193" y="329119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47E1F999-E2E9-4AEA-B9D8-B63EA59B7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3" y="330561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B32CE177-0033-4445-8E32-42EFCD884C98}"/>
              </a:ext>
            </a:extLst>
          </p:cNvPr>
          <p:cNvGrpSpPr/>
          <p:nvPr/>
        </p:nvGrpSpPr>
        <p:grpSpPr bwMode="auto">
          <a:xfrm>
            <a:off x="613316" y="4129394"/>
            <a:ext cx="10684977" cy="844549"/>
            <a:chOff x="956" y="1153"/>
            <a:chExt cx="4660" cy="399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D4910F7D-5B66-413C-AEA3-B7336508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19B6A48F-A15B-4048-82CF-A4874FD65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36C81DCA-19C7-4A05-8516-397FF6BB1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105C43C-22DF-4088-B55E-F7C1D1B79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BC854508-3556-4F77-A5D4-1F06DD04C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3C72289D-FAF0-462D-9074-B372BF39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74606D3D-B397-4EE8-AD61-9B553909A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C945B4BD-7DE9-4198-A187-D14C367A3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3CB32037-A154-44CE-9B4E-FFD1C724D6D2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13787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0" name="Oval 3">
            <a:extLst>
              <a:ext uri="{FF2B5EF4-FFF2-40B4-BE49-F238E27FC236}">
                <a16:creationId xmlns:a16="http://schemas.microsoft.com/office/drawing/2014/main" id="{B81CA216-E32F-485C-8B35-05B86D190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641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1" name="Oval 4">
            <a:extLst>
              <a:ext uri="{FF2B5EF4-FFF2-40B4-BE49-F238E27FC236}">
                <a16:creationId xmlns:a16="http://schemas.microsoft.com/office/drawing/2014/main" id="{7E89D2AA-4ED9-402B-A049-CED3B1073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2" name="Oval 5">
            <a:extLst>
              <a:ext uri="{FF2B5EF4-FFF2-40B4-BE49-F238E27FC236}">
                <a16:creationId xmlns:a16="http://schemas.microsoft.com/office/drawing/2014/main" id="{2E311342-FF62-414A-8F0D-6331A1032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31" y="384347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3" name="Oval 6">
            <a:extLst>
              <a:ext uri="{FF2B5EF4-FFF2-40B4-BE49-F238E27FC236}">
                <a16:creationId xmlns:a16="http://schemas.microsoft.com/office/drawing/2014/main" id="{FA773121-6834-479A-A0A9-36CD3C500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389" y="38438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57AF7909-DA2F-44C8-BB5C-16343AF5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845" y="3829051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5" name="Oval 8">
            <a:extLst>
              <a:ext uri="{FF2B5EF4-FFF2-40B4-BE49-F238E27FC236}">
                <a16:creationId xmlns:a16="http://schemas.microsoft.com/office/drawing/2014/main" id="{587CC618-4455-41EC-A4F9-A486F40B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89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F991B348-F382-46F3-A6C9-59177669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57" name="Oval 10">
            <a:extLst>
              <a:ext uri="{FF2B5EF4-FFF2-40B4-BE49-F238E27FC236}">
                <a16:creationId xmlns:a16="http://schemas.microsoft.com/office/drawing/2014/main" id="{FD724FB5-DD50-42E3-A2D3-504B2D2C0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55" y="38434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F813E09D-3A5F-436D-AED8-066D0D708783}"/>
              </a:ext>
            </a:extLst>
          </p:cNvPr>
          <p:cNvGrpSpPr/>
          <p:nvPr/>
        </p:nvGrpSpPr>
        <p:grpSpPr bwMode="auto">
          <a:xfrm>
            <a:off x="768878" y="4652435"/>
            <a:ext cx="10684977" cy="859366"/>
            <a:chOff x="956" y="1146"/>
            <a:chExt cx="4660" cy="406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C4707D1B-79AB-4B4E-9614-AF9EA544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3">
              <a:extLst>
                <a:ext uri="{FF2B5EF4-FFF2-40B4-BE49-F238E27FC236}">
                  <a16:creationId xmlns:a16="http://schemas.microsoft.com/office/drawing/2014/main" id="{034A67F0-B940-43DC-A5C4-62BDF7DE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96E95524-AAED-430B-937D-A7061EA69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18E051FA-F439-47F1-8555-09F8CE14B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EF29A18-B3A3-498E-8452-BCD56BF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1146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EAD17C2-2818-4B14-8B7A-57630B73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2C305B55-418C-4AB0-AD00-560693B3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9F5F0938-9971-4345-BF40-6F9D85E5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8" name="AutoShape 21">
            <a:extLst>
              <a:ext uri="{FF2B5EF4-FFF2-40B4-BE49-F238E27FC236}">
                <a16:creationId xmlns:a16="http://schemas.microsoft.com/office/drawing/2014/main" id="{CF39ED08-4545-4B5A-825C-66488A54E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471" y="2147104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008511F3-C9FA-44F1-80A3-9BBC3E6E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77" y="384346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7F693A-C293-4493-8CE8-F50068A8141A}"/>
              </a:ext>
            </a:extLst>
          </p:cNvPr>
          <p:cNvSpPr/>
          <p:nvPr/>
        </p:nvSpPr>
        <p:spPr>
          <a:xfrm>
            <a:off x="8998144" y="5637245"/>
            <a:ext cx="1253432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CAA5B0-8DC4-4D03-A43D-CD5A956D9227}"/>
              </a:ext>
            </a:extLst>
          </p:cNvPr>
          <p:cNvSpPr/>
          <p:nvPr/>
        </p:nvSpPr>
        <p:spPr>
          <a:xfrm>
            <a:off x="10168456" y="3200449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2B1CCA-988B-44E8-A637-E8AE06266894}"/>
              </a:ext>
            </a:extLst>
          </p:cNvPr>
          <p:cNvSpPr/>
          <p:nvPr/>
        </p:nvSpPr>
        <p:spPr>
          <a:xfrm>
            <a:off x="599058" y="3164396"/>
            <a:ext cx="1394377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CFBA33-217F-4862-B80B-6ED5EF44D41B}"/>
              </a:ext>
            </a:extLst>
          </p:cNvPr>
          <p:cNvSpPr/>
          <p:nvPr/>
        </p:nvSpPr>
        <p:spPr>
          <a:xfrm>
            <a:off x="6277351" y="5637246"/>
            <a:ext cx="1314836" cy="4940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65655D-CDB8-4F8C-A045-DBD6A59D1CA8}"/>
              </a:ext>
            </a:extLst>
          </p:cNvPr>
          <p:cNvSpPr/>
          <p:nvPr/>
        </p:nvSpPr>
        <p:spPr>
          <a:xfrm>
            <a:off x="4778917" y="5637245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CA2FA0-E5C0-4AB3-8EF0-1AB467846350}"/>
              </a:ext>
            </a:extLst>
          </p:cNvPr>
          <p:cNvSpPr/>
          <p:nvPr/>
        </p:nvSpPr>
        <p:spPr>
          <a:xfrm>
            <a:off x="3350149" y="5629401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19B6C6-FF7A-44D4-9539-9291305F2185}"/>
              </a:ext>
            </a:extLst>
          </p:cNvPr>
          <p:cNvSpPr/>
          <p:nvPr/>
        </p:nvSpPr>
        <p:spPr>
          <a:xfrm>
            <a:off x="1904061" y="5632099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1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5702C320-2F14-406F-97DD-ADB9ADD7B6E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3084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5E-6 -4.32099E-6 L -0.1099 -4.32099E-6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50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9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1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5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53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23457E-7 L 0.00174 0.32685 " pathEditMode="relative" rAng="0" ptsTypes="AA">
                                          <p:cBhvr>
                                            <p:cTn id="5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56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1.23457E-7 L -0.11025 1.23457E-7 " pathEditMode="relative" rAng="0" ptsTypes="AA">
                                          <p:cBhvr>
                                            <p:cTn id="5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59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85 L 0.11163 0.00216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099 -4.32099E-6 L -0.22466 -4.32099E-6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70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10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50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7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78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2466 -4.32099E-6 L -0.33646 -4.32099E-6 " pathEditMode="relative" rAng="0" ptsTypes="AA">
                                          <p:cBhvr>
                                            <p:cTn id="7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5250"/>
                                </p:stCondLst>
                                <p:childTnLst>
                                  <p:par>
                                    <p:cTn id="8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6250"/>
                                </p:stCondLst>
                                <p:childTnLst>
                                  <p:par>
                                    <p:cTn id="8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1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5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8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7 L 3.33333E-6 0.32438 " pathEditMode="relative" rAng="0" ptsTypes="AA">
                                          <p:cBhvr>
                                            <p:cTn id="9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9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3.7037E-7 L -0.11024 -3.7037E-7 " pathEditMode="relative" rAng="0" ptsTypes="AA">
                                          <p:cBhvr>
                                            <p:cTn id="9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250"/>
                                </p:stCondLst>
                                <p:childTnLst>
                                  <p:par>
                                    <p:cTn id="9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0.32438 L 0.11007 0.00216 " pathEditMode="relative" rAng="0" ptsTypes="AA">
                                          <p:cBhvr>
                                            <p:cTn id="9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03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0250"/>
                                </p:stCondLst>
                                <p:childTnLst>
                                  <p:par>
                                    <p:cTn id="98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75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1250"/>
                                </p:stCondLst>
                                <p:childTnLst>
                                  <p:par>
                                    <p:cTn id="109" presetID="35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33646 -4.32099E-6 L -0.44809 -4.32099E-6 " pathEditMode="relative" rAng="0" ptsTypes="AA">
                                          <p:cBhvr>
                                            <p:cTn id="11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22250"/>
                                </p:stCondLst>
                                <p:childTnLst>
                                  <p:par>
                                    <p:cTn id="112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23250"/>
                                </p:stCondLst>
                                <p:childTnLst>
                                  <p:par>
                                    <p:cTn id="1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10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50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24250"/>
                                </p:stCondLst>
                                <p:childTnLst>
                                  <p:par>
                                    <p:cTn id="1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23457E-7 L -1.66667E-6 0.32685 " pathEditMode="relative" rAng="0" ptsTypes="AA">
                                          <p:cBhvr>
                                            <p:cTn id="1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25250"/>
                                </p:stCondLst>
                                <p:childTnLst>
                                  <p:par>
                                    <p:cTn id="123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024 -3.7037E-7 L -0.22361 -3.7037E-7 " pathEditMode="relative" rAng="0" ptsTypes="AA">
                                          <p:cBhvr>
                                            <p:cTn id="12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26250"/>
                                </p:stCondLst>
                                <p:childTnLst>
                                  <p:par>
                                    <p:cTn id="12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0.32685 L 0.11337 -0.00247 " pathEditMode="relative" rAng="0" ptsTypes="AA">
                                          <p:cBhvr>
                                            <p:cTn id="12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7250"/>
                                </p:stCondLst>
                                <p:childTnLst>
                                  <p:par>
                                    <p:cTn id="129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27750"/>
                                </p:stCondLst>
                                <p:childTnLst>
                                  <p:par>
                                    <p:cTn id="13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28750"/>
                                </p:stCondLst>
                                <p:childTnLst>
                                  <p:par>
                                    <p:cTn id="141" presetID="35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44809 -4.32099E-6 L -0.55972 -4.32099E-6 " pathEditMode="relative" rAng="0" ptsTypes="AA">
                                          <p:cBhvr>
                                            <p:cTn id="14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9750"/>
                                </p:stCondLst>
                                <p:childTnLst>
                                  <p:par>
                                    <p:cTn id="144" presetID="2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0750"/>
                                </p:stCondLst>
                                <p:childTnLst>
                                  <p:par>
                                    <p:cTn id="14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9" dur="1000" tmFilter="0, 0; .2, .5; .8, .5; 1, 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0" dur="500" autoRev="1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31750"/>
                                </p:stCondLst>
                                <p:childTnLst>
                                  <p:par>
                                    <p:cTn id="152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7 L -5.55556E-7 0.32222 " pathEditMode="relative" rAng="0" ptsTypes="AA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32750"/>
                                </p:stCondLst>
                                <p:childTnLst>
                                  <p:par>
                                    <p:cTn id="155" presetID="35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361 -3.7037E-7 L -0.33697 -3.7037E-7 " pathEditMode="relative" rAng="0" ptsTypes="AA">
                                          <p:cBhvr>
                                            <p:cTn id="15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3750"/>
                                </p:stCondLst>
                                <p:childTnLst>
                                  <p:par>
                                    <p:cTn id="1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32222 L 0.1132 -3.7037E-7 " pathEditMode="relative" rAng="0" ptsTypes="AA">
                                          <p:cBhvr>
                                            <p:cTn id="15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4750"/>
                                </p:stCondLst>
                                <p:childTnLst>
                                  <p:par>
                                    <p:cTn id="161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35250"/>
                                </p:stCondLst>
                                <p:childTnLst>
                                  <p:par>
                                    <p:cTn id="1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36250"/>
                                </p:stCondLst>
                                <p:childTnLst>
                                  <p:par>
                                    <p:cTn id="173" presetID="35" presetClass="path" presetSubtype="0" accel="50000" decel="50000" fill="hold" grpId="7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55972 -4.32099E-6 L -0.67309 -4.32099E-6 " pathEditMode="relative" rAng="0" ptsTypes="AA">
                                          <p:cBhvr>
                                            <p:cTn id="17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5" fill="hold">
                                <p:stCondLst>
                                  <p:cond delay="37250"/>
                                </p:stCondLst>
                                <p:childTnLst>
                                  <p:par>
                                    <p:cTn id="176" presetID="26" presetClass="emph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7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8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38250"/>
                                </p:stCondLst>
                                <p:childTnLst>
                                  <p:par>
                                    <p:cTn id="18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9250"/>
                                </p:stCondLst>
                                <p:childTnLst>
                                  <p:par>
                                    <p:cTn id="18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037E-7 L 1.94444E-6 0.32654 " pathEditMode="relative" rAng="0" ptsTypes="AA">
                                          <p:cBhvr>
                                            <p:cTn id="18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40250"/>
                                </p:stCondLst>
                                <p:childTnLst>
                                  <p:par>
                                    <p:cTn id="187" presetID="35" presetClass="path" presetSubtype="0" accel="50000" decel="5000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697 -3.7037E-7 L -0.44687 0.00216 " pathEditMode="relative" rAng="0" ptsTypes="AA">
                                          <p:cBhvr>
                                            <p:cTn id="18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250"/>
                                </p:stCondLst>
                                <p:childTnLst>
                                  <p:par>
                                    <p:cTn id="19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0.32654 L 0.10989 0.00216 " pathEditMode="relative" rAng="0" ptsTypes="AA">
                                          <p:cBhvr>
                                            <p:cTn id="19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2" fill="hold">
                                <p:stCondLst>
                                  <p:cond delay="42250"/>
                                </p:stCondLst>
                                <p:childTnLst>
                                  <p:par>
                                    <p:cTn id="193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42750"/>
                                </p:stCondLst>
                                <p:childTnLst>
                                  <p:par>
                                    <p:cTn id="19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43750"/>
                                </p:stCondLst>
                                <p:childTnLst>
                                  <p:par>
                                    <p:cTn id="205" presetID="36" presetClass="emph" presetSubtype="0" fill="hold" grpId="8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20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20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20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20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44750"/>
                                </p:stCondLst>
                                <p:childTnLst>
                                  <p:par>
                                    <p:cTn id="211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212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45750"/>
                                </p:stCondLst>
                                <p:childTnLst>
                                  <p:par>
                                    <p:cTn id="215" presetID="8" presetClass="exit" presetSubtype="16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216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19" presetID="8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21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3" grpId="3" animBg="1"/>
          <p:bldP spid="53" grpId="4" animBg="1"/>
          <p:bldP spid="53" grpId="5" animBg="1"/>
          <p:bldP spid="53" grpId="6" animBg="1"/>
          <p:bldP spid="53" grpId="7" animBg="1"/>
          <p:bldP spid="53" grpId="8" animBg="1"/>
          <p:bldP spid="53" grpId="9" animBg="1"/>
          <p:bldP spid="54" grpId="0" animBg="1"/>
          <p:bldP spid="54" grpId="1" animBg="1"/>
          <p:bldP spid="54" grpId="2" animBg="1"/>
          <p:bldP spid="55" grpId="0" animBg="1"/>
          <p:bldP spid="55" grpId="1" animBg="1"/>
          <p:bldP spid="55" grpId="2" animBg="1"/>
          <p:bldP spid="55" grpId="3" animBg="1"/>
          <p:bldP spid="56" grpId="0" animBg="1"/>
          <p:bldP spid="57" grpId="0" animBg="1"/>
          <p:bldP spid="57" grpId="1" animBg="1"/>
          <p:bldP spid="57" grpId="2" animBg="1"/>
          <p:bldP spid="68" grpId="0" animBg="1"/>
          <p:bldP spid="68" grpId="1" animBg="1"/>
          <p:bldP spid="68" grpId="2" animBg="1"/>
          <p:bldP spid="68" grpId="3" animBg="1"/>
          <p:bldP spid="68" grpId="4" animBg="1"/>
          <p:bldP spid="68" grpId="5" animBg="1"/>
          <p:bldP spid="68" grpId="6" animBg="1"/>
          <p:bldP spid="68" grpId="7" animBg="1"/>
          <p:bldP spid="68" grpId="8" animBg="1"/>
          <p:bldP spid="69" grpId="0" animBg="1"/>
          <p:bldP spid="70" grpId="0" animBg="1"/>
          <p:bldP spid="70" grpId="1" animBg="1"/>
          <p:bldP spid="71" grpId="0" animBg="1"/>
          <p:bldP spid="72" grpId="0" animBg="1"/>
          <p:bldP spid="74" grpId="0" animBg="1"/>
          <p:bldP spid="74" grpId="1" animBg="1"/>
          <p:bldP spid="75" grpId="0" animBg="1"/>
          <p:bldP spid="75" grpId="1" animBg="1"/>
          <p:bldP spid="76" grpId="0" animBg="1"/>
          <p:bldP spid="76" grpId="1" animBg="1"/>
          <p:bldP spid="7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8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0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5E-6 -4.32099E-6 L -0.1099 -4.32099E-6 " pathEditMode="relative" rAng="0" ptsTypes="AA">
                                          <p:cBhvr>
                                            <p:cTn id="4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4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50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49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10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50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53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1.23457E-7 L 0.00174 0.32685 " pathEditMode="relative" rAng="0" ptsTypes="AA">
                                          <p:cBhvr>
                                            <p:cTn id="5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56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35 1.23457E-7 L -0.11025 1.23457E-7 " pathEditMode="relative" rAng="0" ptsTypes="AA">
                                          <p:cBhvr>
                                            <p:cTn id="5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9750"/>
                                </p:stCondLst>
                                <p:childTnLst>
                                  <p:par>
                                    <p:cTn id="59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74 0.32685 L 0.11163 0.00216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75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099 -4.32099E-6 L -0.22466 -4.32099E-6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70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10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2" dur="50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7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78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2466 -4.32099E-6 L -0.33646 -4.32099E-6 " pathEditMode="relative" rAng="0" ptsTypes="AA">
                                          <p:cBhvr>
                                            <p:cTn id="79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5250"/>
                                </p:stCondLst>
                                <p:childTnLst>
                                  <p:par>
                                    <p:cTn id="8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3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6250"/>
                                </p:stCondLst>
                                <p:childTnLst>
                                  <p:par>
                                    <p:cTn id="8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1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5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7250"/>
                                </p:stCondLst>
                                <p:childTnLst>
                                  <p:par>
                                    <p:cTn id="8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7 L 3.33333E-6 0.32438 " pathEditMode="relative" rAng="0" ptsTypes="AA">
                                          <p:cBhvr>
                                            <p:cTn id="9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9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3.7037E-7 L -0.11024 -3.7037E-7 " pathEditMode="relative" rAng="0" ptsTypes="AA">
                                          <p:cBhvr>
                                            <p:cTn id="9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9250"/>
                                </p:stCondLst>
                                <p:childTnLst>
                                  <p:par>
                                    <p:cTn id="9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0.32438 L 0.11007 0.00216 " pathEditMode="relative" rAng="0" ptsTypes="AA">
                                          <p:cBhvr>
                                            <p:cTn id="9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03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0250"/>
                                </p:stCondLst>
                                <p:childTnLst>
                                  <p:par>
                                    <p:cTn id="98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750"/>
                                </p:stCondLst>
                                <p:childTnLst>
                                  <p:par>
                                    <p:cTn id="10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1250"/>
                                </p:stCondLst>
                                <p:childTnLst>
                                  <p:par>
                                    <p:cTn id="109" presetID="35" presetClass="path" presetSubtype="0" accel="50000" decel="50000" fill="hold" grpId="5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33646 -4.32099E-6 L -0.44809 -4.32099E-6 " pathEditMode="relative" rAng="0" ptsTypes="AA">
                                          <p:cBhvr>
                                            <p:cTn id="11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22250"/>
                                </p:stCondLst>
                                <p:childTnLst>
                                  <p:par>
                                    <p:cTn id="112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4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23250"/>
                                </p:stCondLst>
                                <p:childTnLst>
                                  <p:par>
                                    <p:cTn id="11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10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50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24250"/>
                                </p:stCondLst>
                                <p:childTnLst>
                                  <p:par>
                                    <p:cTn id="120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1.23457E-7 L -1.66667E-6 0.32685 " pathEditMode="relative" rAng="0" ptsTypes="AA">
                                          <p:cBhvr>
                                            <p:cTn id="1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25250"/>
                                </p:stCondLst>
                                <p:childTnLst>
                                  <p:par>
                                    <p:cTn id="123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024 -3.7037E-7 L -0.22361 -3.7037E-7 " pathEditMode="relative" rAng="0" ptsTypes="AA">
                                          <p:cBhvr>
                                            <p:cTn id="124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26250"/>
                                </p:stCondLst>
                                <p:childTnLst>
                                  <p:par>
                                    <p:cTn id="126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0.32685 L 0.11337 -0.00247 " pathEditMode="relative" rAng="0" ptsTypes="AA">
                                          <p:cBhvr>
                                            <p:cTn id="12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7250"/>
                                </p:stCondLst>
                                <p:childTnLst>
                                  <p:par>
                                    <p:cTn id="129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27750"/>
                                </p:stCondLst>
                                <p:childTnLst>
                                  <p:par>
                                    <p:cTn id="13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28750"/>
                                </p:stCondLst>
                                <p:childTnLst>
                                  <p:par>
                                    <p:cTn id="141" presetID="35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44809 -4.32099E-6 L -0.55972 -4.32099E-6 " pathEditMode="relative" rAng="0" ptsTypes="AA">
                                          <p:cBhvr>
                                            <p:cTn id="14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9750"/>
                                </p:stCondLst>
                                <p:childTnLst>
                                  <p:par>
                                    <p:cTn id="144" presetID="2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0750"/>
                                </p:stCondLst>
                                <p:childTnLst>
                                  <p:par>
                                    <p:cTn id="148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9" dur="1000" tmFilter="0, 0; .2, .5; .8, .5; 1, 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0" dur="500" autoRev="1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1" fill="hold">
                                <p:stCondLst>
                                  <p:cond delay="31750"/>
                                </p:stCondLst>
                                <p:childTnLst>
                                  <p:par>
                                    <p:cTn id="152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7 L -5.55556E-7 0.32222 " pathEditMode="relative" rAng="0" ptsTypes="AA">
                                          <p:cBhvr>
                                            <p:cTn id="1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32750"/>
                                </p:stCondLst>
                                <p:childTnLst>
                                  <p:par>
                                    <p:cTn id="155" presetID="35" presetClass="path" presetSubtype="0" accel="50000" decel="50000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2361 -3.7037E-7 L -0.33697 -3.7037E-7 " pathEditMode="relative" rAng="0" ptsTypes="AA">
                                          <p:cBhvr>
                                            <p:cTn id="15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7" fill="hold">
                                <p:stCondLst>
                                  <p:cond delay="33750"/>
                                </p:stCondLst>
                                <p:childTnLst>
                                  <p:par>
                                    <p:cTn id="158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32222 L 0.1132 -3.7037E-7 " pathEditMode="relative" rAng="0" ptsTypes="AA">
                                          <p:cBhvr>
                                            <p:cTn id="15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4750"/>
                                </p:stCondLst>
                                <p:childTnLst>
                                  <p:par>
                                    <p:cTn id="161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35250"/>
                                </p:stCondLst>
                                <p:childTnLst>
                                  <p:par>
                                    <p:cTn id="16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36250"/>
                                </p:stCondLst>
                                <p:childTnLst>
                                  <p:par>
                                    <p:cTn id="173" presetID="35" presetClass="path" presetSubtype="0" accel="50000" decel="50000" fill="hold" grpId="7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55972 -4.32099E-6 L -0.67309 -4.32099E-6 " pathEditMode="relative" rAng="0" ptsTypes="AA">
                                          <p:cBhvr>
                                            <p:cTn id="17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5" fill="hold">
                                <p:stCondLst>
                                  <p:cond delay="37250"/>
                                </p:stCondLst>
                                <p:childTnLst>
                                  <p:par>
                                    <p:cTn id="176" presetID="26" presetClass="emph" presetSubtype="0" fill="hold" grpId="7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7" dur="10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8" dur="50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38250"/>
                                </p:stCondLst>
                                <p:childTnLst>
                                  <p:par>
                                    <p:cTn id="18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10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2" dur="50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9250"/>
                                </p:stCondLst>
                                <p:childTnLst>
                                  <p:par>
                                    <p:cTn id="18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037E-7 L 1.94444E-6 0.32654 " pathEditMode="relative" rAng="0" ptsTypes="AA">
                                          <p:cBhvr>
                                            <p:cTn id="18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40250"/>
                                </p:stCondLst>
                                <p:childTnLst>
                                  <p:par>
                                    <p:cTn id="187" presetID="35" presetClass="path" presetSubtype="0" accel="50000" decel="50000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697 -3.7037E-7 L -0.44687 0.00216 " pathEditMode="relative" rAng="0" ptsTypes="AA">
                                          <p:cBhvr>
                                            <p:cTn id="18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250"/>
                                </p:stCondLst>
                                <p:childTnLst>
                                  <p:par>
                                    <p:cTn id="19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0.32654 L 0.10989 0.00216 " pathEditMode="relative" rAng="0" ptsTypes="AA">
                                          <p:cBhvr>
                                            <p:cTn id="19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86" y="-16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2" fill="hold">
                                <p:stCondLst>
                                  <p:cond delay="42250"/>
                                </p:stCondLst>
                                <p:childTnLst>
                                  <p:par>
                                    <p:cTn id="193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42750"/>
                                </p:stCondLst>
                                <p:childTnLst>
                                  <p:par>
                                    <p:cTn id="19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1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43750"/>
                                </p:stCondLst>
                                <p:childTnLst>
                                  <p:par>
                                    <p:cTn id="205" presetID="36" presetClass="emph" presetSubtype="0" fill="hold" grpId="8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206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20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208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20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44750"/>
                                </p:stCondLst>
                                <p:childTnLst>
                                  <p:par>
                                    <p:cTn id="211" presetID="3" presetClass="exit" presetSubtype="1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212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45750"/>
                                </p:stCondLst>
                                <p:childTnLst>
                                  <p:par>
                                    <p:cTn id="215" presetID="8" presetClass="exit" presetSubtype="16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diamond(in)">
                                          <p:cBhvr>
                                            <p:cTn id="216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46750"/>
                                </p:stCondLst>
                                <p:childTnLst>
                                  <p:par>
                                    <p:cTn id="219" presetID="8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221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3" grpId="3" animBg="1"/>
          <p:bldP spid="53" grpId="4" animBg="1"/>
          <p:bldP spid="53" grpId="5" animBg="1"/>
          <p:bldP spid="53" grpId="6" animBg="1"/>
          <p:bldP spid="53" grpId="7" animBg="1"/>
          <p:bldP spid="53" grpId="8" animBg="1"/>
          <p:bldP spid="53" grpId="9" animBg="1"/>
          <p:bldP spid="54" grpId="0" animBg="1"/>
          <p:bldP spid="54" grpId="1" animBg="1"/>
          <p:bldP spid="54" grpId="2" animBg="1"/>
          <p:bldP spid="55" grpId="0" animBg="1"/>
          <p:bldP spid="55" grpId="1" animBg="1"/>
          <p:bldP spid="55" grpId="2" animBg="1"/>
          <p:bldP spid="55" grpId="3" animBg="1"/>
          <p:bldP spid="56" grpId="0" animBg="1"/>
          <p:bldP spid="57" grpId="0" animBg="1"/>
          <p:bldP spid="57" grpId="1" animBg="1"/>
          <p:bldP spid="57" grpId="2" animBg="1"/>
          <p:bldP spid="68" grpId="0" animBg="1"/>
          <p:bldP spid="68" grpId="1" animBg="1"/>
          <p:bldP spid="68" grpId="2" animBg="1"/>
          <p:bldP spid="68" grpId="3" animBg="1"/>
          <p:bldP spid="68" grpId="4" animBg="1"/>
          <p:bldP spid="68" grpId="5" animBg="1"/>
          <p:bldP spid="68" grpId="6" animBg="1"/>
          <p:bldP spid="68" grpId="7" animBg="1"/>
          <p:bldP spid="68" grpId="8" animBg="1"/>
          <p:bldP spid="69" grpId="0" animBg="1"/>
          <p:bldP spid="70" grpId="0" animBg="1"/>
          <p:bldP spid="70" grpId="2" animBg="1"/>
          <p:bldP spid="71" grpId="0" animBg="1"/>
          <p:bldP spid="72" grpId="0" animBg="1"/>
          <p:bldP spid="74" grpId="0" animBg="1"/>
          <p:bldP spid="74" grpId="1" animBg="1"/>
          <p:bldP spid="75" grpId="0" animBg="1"/>
          <p:bldP spid="75" grpId="1" animBg="1"/>
          <p:bldP spid="76" grpId="0" animBg="1"/>
          <p:bldP spid="76" grpId="1" animBg="1"/>
          <p:bldP spid="77" grpId="0" animBg="1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54" name="Group 11">
            <a:extLst>
              <a:ext uri="{FF2B5EF4-FFF2-40B4-BE49-F238E27FC236}">
                <a16:creationId xmlns:a16="http://schemas.microsoft.com/office/drawing/2014/main" id="{5B86804F-B467-46A7-841B-89A2C5934567}"/>
              </a:ext>
            </a:extLst>
          </p:cNvPr>
          <p:cNvGrpSpPr/>
          <p:nvPr/>
        </p:nvGrpSpPr>
        <p:grpSpPr bwMode="auto">
          <a:xfrm>
            <a:off x="768878" y="4667246"/>
            <a:ext cx="10684977" cy="844547"/>
            <a:chOff x="956" y="1153"/>
            <a:chExt cx="4660" cy="399"/>
          </a:xfrm>
        </p:grpSpPr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27DCBC39-AA7B-43DF-A450-AB7F90C09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9DDEA236-2947-4019-BD36-D6D972C26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5368062B-4EE0-46D1-9A2F-CDA89013C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  3</a:t>
              </a:r>
            </a:p>
          </p:txBody>
        </p:sp>
        <p:sp>
          <p:nvSpPr>
            <p:cNvPr id="58" name="Oval 15">
              <a:extLst>
                <a:ext uri="{FF2B5EF4-FFF2-40B4-BE49-F238E27FC236}">
                  <a16:creationId xmlns:a16="http://schemas.microsoft.com/office/drawing/2014/main" id="{D9A4C84A-B712-4B3B-AD16-9774DD981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  4</a:t>
              </a:r>
            </a:p>
          </p:txBody>
        </p:sp>
        <p:sp>
          <p:nvSpPr>
            <p:cNvPr id="59" name="Oval 16">
              <a:extLst>
                <a:ext uri="{FF2B5EF4-FFF2-40B4-BE49-F238E27FC236}">
                  <a16:creationId xmlns:a16="http://schemas.microsoft.com/office/drawing/2014/main" id="{8FF4E25E-28E8-44EA-88B9-F705C2E9F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115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E8E0E83B-BE52-4112-9E0A-6DD58488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92922694-3249-40A8-AE4C-8C1A7A337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2" name="Oval 19">
              <a:extLst>
                <a:ext uri="{FF2B5EF4-FFF2-40B4-BE49-F238E27FC236}">
                  <a16:creationId xmlns:a16="http://schemas.microsoft.com/office/drawing/2014/main" id="{C95374E0-158A-4EFD-83A2-CFDFFE615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BE72387-3499-440B-99E9-906383F4CC1A}"/>
              </a:ext>
            </a:extLst>
          </p:cNvPr>
          <p:cNvSpPr/>
          <p:nvPr/>
        </p:nvSpPr>
        <p:spPr>
          <a:xfrm>
            <a:off x="10168456" y="3200449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9260F0-6B99-43D0-B9A1-36DE2F7405B2}"/>
              </a:ext>
            </a:extLst>
          </p:cNvPr>
          <p:cNvSpPr/>
          <p:nvPr/>
        </p:nvSpPr>
        <p:spPr>
          <a:xfrm>
            <a:off x="2169641" y="3184725"/>
            <a:ext cx="1394377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1</a:t>
            </a: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9FAE7200-6F36-48F7-94CF-51BF41556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77" y="384346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85CF2798-7B47-43AC-BBFF-905761DDC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4771" y="381792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31" name="Oval 3">
            <a:extLst>
              <a:ext uri="{FF2B5EF4-FFF2-40B4-BE49-F238E27FC236}">
                <a16:creationId xmlns:a16="http://schemas.microsoft.com/office/drawing/2014/main" id="{108B96F3-78CD-40DF-8E4F-267A2EB3F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734" y="384842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64CC37AC-E0CC-49D4-9AF1-57951865A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11" y="387873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F8FAE636-08FB-45A0-8D9B-794CF5F91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729" y="388895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CC025C7F-FB09-45D3-BE7C-F635AD654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505" y="387873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08BC7AF8-3C9A-46CF-A998-4AB87CC7B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8895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09120800-69A8-441B-AB93-360A83895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779" y="389041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42" name="Oval 22">
            <a:extLst>
              <a:ext uri="{FF2B5EF4-FFF2-40B4-BE49-F238E27FC236}">
                <a16:creationId xmlns:a16="http://schemas.microsoft.com/office/drawing/2014/main" id="{1BFE7C18-E3DC-4906-9A5E-A1139626D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9943" y="3878729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44" name="AutoShape 21">
            <a:extLst>
              <a:ext uri="{FF2B5EF4-FFF2-40B4-BE49-F238E27FC236}">
                <a16:creationId xmlns:a16="http://schemas.microsoft.com/office/drawing/2014/main" id="{A23A9424-78C3-4D54-9517-10EF06C0F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288" y="2146375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45C8F1-D268-4167-9BA4-99484BAD070C}"/>
              </a:ext>
            </a:extLst>
          </p:cNvPr>
          <p:cNvSpPr/>
          <p:nvPr/>
        </p:nvSpPr>
        <p:spPr>
          <a:xfrm>
            <a:off x="2074403" y="5583436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73D192-969B-4364-A4C2-351CF0155EA5}"/>
              </a:ext>
            </a:extLst>
          </p:cNvPr>
          <p:cNvSpPr/>
          <p:nvPr/>
        </p:nvSpPr>
        <p:spPr>
          <a:xfrm>
            <a:off x="3525365" y="5601569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D1C37F-5B53-498A-BDD6-95C66B9A1FA4}"/>
              </a:ext>
            </a:extLst>
          </p:cNvPr>
          <p:cNvSpPr/>
          <p:nvPr/>
        </p:nvSpPr>
        <p:spPr>
          <a:xfrm>
            <a:off x="4976329" y="5601569"/>
            <a:ext cx="1314833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C32B59-10CE-49EA-95F3-05A7DA1A211C}"/>
              </a:ext>
            </a:extLst>
          </p:cNvPr>
          <p:cNvSpPr/>
          <p:nvPr/>
        </p:nvSpPr>
        <p:spPr>
          <a:xfrm>
            <a:off x="6447851" y="5625565"/>
            <a:ext cx="1200928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BBDE7-8FEB-47EE-B50B-2A0E8DBA6B2D}"/>
              </a:ext>
            </a:extLst>
          </p:cNvPr>
          <p:cNvSpPr/>
          <p:nvPr/>
        </p:nvSpPr>
        <p:spPr>
          <a:xfrm>
            <a:off x="7802511" y="5625565"/>
            <a:ext cx="1314835" cy="5018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5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0E6C7D43-0DC1-456E-A550-3E4C21BCF0B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122486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4568E-6 L 4.44444E-6 0.32222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08642E-6 L 0.11424 0.0037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32222 L -0.1191 -0.00124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-1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94444E-6 -4.32099E-6 L 0.11806 -4.32099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35802E-6 L 4.72222E-6 0.3268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63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24 0.00371 L 0.22865 0.0061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0"/>
                            </p:stCondLst>
                            <p:childTnLst>
                              <p:par>
                                <p:cTn id="66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32685 L -0.1191 -0.00185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81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1806 -4.32099E-6 L 0.23021 -4.32099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9000"/>
                            </p:stCondLst>
                            <p:childTnLst>
                              <p:par>
                                <p:cTn id="8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0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-1.38889E-6 0.32438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000"/>
                            </p:stCondLst>
                            <p:childTnLst>
                              <p:par>
                                <p:cTn id="95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65 0.00618 L 0.33889 0.00618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3000"/>
                            </p:stCondLst>
                            <p:childTnLst>
                              <p:par>
                                <p:cTn id="98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32438 L -0.11267 -0.00092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3" y="-1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1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4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3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23021 -4.32099E-6 L 0.34045 -4.32099E-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6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8000"/>
                            </p:stCondLst>
                            <p:childTnLst>
                              <p:par>
                                <p:cTn id="1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8642E-6 L 0.0026 0.3037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27" presetID="35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913 0.00618 L 0.33889 0.00618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1000"/>
                            </p:stCondLst>
                            <p:childTnLst>
                              <p:par>
                                <p:cTn id="13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3037 L -0.10521 -0.0034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-14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3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4000"/>
                            </p:stCondLst>
                            <p:childTnLst>
                              <p:par>
                                <p:cTn id="145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34045 -4.32099E-6 L 0.4507 -4.32099E-6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8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6000"/>
                            </p:stCondLst>
                            <p:childTnLst>
                              <p:par>
                                <p:cTn id="15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01546 0.30555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8000"/>
                            </p:stCondLst>
                            <p:childTnLst>
                              <p:par>
                                <p:cTn id="159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32 0.00618 L 0.55973 0.00865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0000"/>
                            </p:stCondLst>
                            <p:childTnLst>
                              <p:par>
                                <p:cTn id="162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46 0.30555 L -0.11059 -0.00247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1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1000"/>
                            </p:stCondLst>
                            <p:childTnLst>
                              <p:par>
                                <p:cTn id="16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5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2000"/>
                            </p:stCondLst>
                            <p:childTnLst>
                              <p:par>
                                <p:cTn id="177" presetID="35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4507 -4.32099E-6 L 0.55313 -4.32099E-6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3000"/>
                            </p:stCondLst>
                            <p:childTnLst>
                              <p:par>
                                <p:cTn id="180" presetID="26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3500"/>
                            </p:stCondLst>
                            <p:childTnLst>
                              <p:par>
                                <p:cTn id="18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4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4500"/>
                            </p:stCondLst>
                            <p:childTnLst>
                              <p:par>
                                <p:cTn id="1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4750"/>
                            </p:stCondLst>
                            <p:childTnLst>
                              <p:par>
                                <p:cTn id="196" presetID="36" presetClass="emph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45750"/>
                            </p:stCondLst>
                            <p:childTnLst>
                              <p:par>
                                <p:cTn id="202" presetID="3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6750"/>
                            </p:stCondLst>
                            <p:childTnLst>
                              <p:par>
                                <p:cTn id="20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2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7750"/>
                            </p:stCondLst>
                            <p:childTnLst>
                              <p:par>
                                <p:cTn id="213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3" grpId="0" animBg="1"/>
      <p:bldP spid="30" grpId="0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29" grpId="6" animBg="1"/>
      <p:bldP spid="29" grpId="7" animBg="1"/>
      <p:bldP spid="29" grpId="8" animBg="1"/>
      <p:bldP spid="29" grpId="9" animBg="1"/>
      <p:bldP spid="29" grpId="10" animBg="1"/>
      <p:bldP spid="31" grpId="0" animBg="1"/>
      <p:bldP spid="31" grpId="1" animBg="1"/>
      <p:bldP spid="31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9" grpId="0" animBg="1"/>
      <p:bldP spid="39" grpId="1" animBg="1"/>
      <p:bldP spid="39" grpId="2" animBg="1"/>
      <p:bldP spid="40" grpId="0" animBg="1"/>
      <p:bldP spid="41" grpId="0" animBg="1"/>
      <p:bldP spid="41" grpId="1" animBg="1"/>
      <p:bldP spid="41" grpId="2" animBg="1"/>
      <p:bldP spid="42" grpId="0" animBg="1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44" grpId="7" animBg="1"/>
      <p:bldP spid="44" grpId="8" animBg="1"/>
      <p:bldP spid="44" grpId="9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5" name="Oval 8">
            <a:extLst>
              <a:ext uri="{FF2B5EF4-FFF2-40B4-BE49-F238E27FC236}">
                <a16:creationId xmlns:a16="http://schemas.microsoft.com/office/drawing/2014/main" id="{587CC618-4455-41EC-A4F9-A486F40B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89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F991B348-F382-46F3-A6C9-59177669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F813E09D-3A5F-436D-AED8-066D0D708783}"/>
              </a:ext>
            </a:extLst>
          </p:cNvPr>
          <p:cNvGrpSpPr/>
          <p:nvPr/>
        </p:nvGrpSpPr>
        <p:grpSpPr bwMode="auto">
          <a:xfrm>
            <a:off x="768878" y="4652435"/>
            <a:ext cx="10684977" cy="859366"/>
            <a:chOff x="956" y="1146"/>
            <a:chExt cx="4660" cy="406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C4707D1B-79AB-4B4E-9614-AF9EA544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3">
              <a:extLst>
                <a:ext uri="{FF2B5EF4-FFF2-40B4-BE49-F238E27FC236}">
                  <a16:creationId xmlns:a16="http://schemas.microsoft.com/office/drawing/2014/main" id="{034A67F0-B940-43DC-A5C4-62BDF7DE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96E95524-AAED-430B-937D-A7061EA69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18E051FA-F439-47F1-8555-09F8CE14B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EF29A18-B3A3-498E-8452-BCD56BF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1146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EAD17C2-2818-4B14-8B7A-57630B73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2C305B55-418C-4AB0-AD00-560693B3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9F5F0938-9971-4345-BF40-6F9D85E5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9" name="Oval 22">
            <a:extLst>
              <a:ext uri="{FF2B5EF4-FFF2-40B4-BE49-F238E27FC236}">
                <a16:creationId xmlns:a16="http://schemas.microsoft.com/office/drawing/2014/main" id="{008511F3-C9FA-44F1-80A3-9BBC3E6E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37" y="385752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CAA5B0-8DC4-4D03-A43D-CD5A956D9227}"/>
              </a:ext>
            </a:extLst>
          </p:cNvPr>
          <p:cNvSpPr/>
          <p:nvPr/>
        </p:nvSpPr>
        <p:spPr>
          <a:xfrm>
            <a:off x="7363297" y="3204718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2B1CCA-988B-44E8-A637-E8AE06266894}"/>
              </a:ext>
            </a:extLst>
          </p:cNvPr>
          <p:cNvSpPr/>
          <p:nvPr/>
        </p:nvSpPr>
        <p:spPr>
          <a:xfrm>
            <a:off x="2011416" y="3235822"/>
            <a:ext cx="1394377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1</a:t>
            </a:r>
          </a:p>
        </p:txBody>
      </p:sp>
      <p:sp>
        <p:nvSpPr>
          <p:cNvPr id="38" name="Oval 8">
            <a:extLst>
              <a:ext uri="{FF2B5EF4-FFF2-40B4-BE49-F238E27FC236}">
                <a16:creationId xmlns:a16="http://schemas.microsoft.com/office/drawing/2014/main" id="{49FACDD0-5C47-453B-8F35-89375DB02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730" y="3906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47" name="Oval 4">
            <a:extLst>
              <a:ext uri="{FF2B5EF4-FFF2-40B4-BE49-F238E27FC236}">
                <a16:creationId xmlns:a16="http://schemas.microsoft.com/office/drawing/2014/main" id="{F14507B7-685C-41E5-852B-D03956C2B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337" y="390649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4F4E39BD-2015-41D2-94EC-3DBD355C0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083" y="392997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5846BB80-AF0E-44A8-A5C2-EC343231B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83" y="390887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79" name="Oval 10">
            <a:extLst>
              <a:ext uri="{FF2B5EF4-FFF2-40B4-BE49-F238E27FC236}">
                <a16:creationId xmlns:a16="http://schemas.microsoft.com/office/drawing/2014/main" id="{71921DEE-197E-49D8-9D42-94EBCD96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999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0" name="Oval 22">
            <a:extLst>
              <a:ext uri="{FF2B5EF4-FFF2-40B4-BE49-F238E27FC236}">
                <a16:creationId xmlns:a16="http://schemas.microsoft.com/office/drawing/2014/main" id="{6D95D2A3-1FE9-4D6D-AD34-58A49546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706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2" name="Oval 22">
            <a:extLst>
              <a:ext uri="{FF2B5EF4-FFF2-40B4-BE49-F238E27FC236}">
                <a16:creationId xmlns:a16="http://schemas.microsoft.com/office/drawing/2014/main" id="{794B9690-449C-4DE6-AD43-84882B6E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115" y="382905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83" name="Oval 22">
            <a:extLst>
              <a:ext uri="{FF2B5EF4-FFF2-40B4-BE49-F238E27FC236}">
                <a16:creationId xmlns:a16="http://schemas.microsoft.com/office/drawing/2014/main" id="{43323ACE-D9EB-4853-A037-9E09FE14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329" y="382905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85" name="AutoShape 21">
            <a:extLst>
              <a:ext uri="{FF2B5EF4-FFF2-40B4-BE49-F238E27FC236}">
                <a16:creationId xmlns:a16="http://schemas.microsoft.com/office/drawing/2014/main" id="{F90D3F59-ABB2-41C8-81E6-EFB6E558E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571" y="2110182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E8E2B9-AB5C-450F-BF1E-8641C9F8DF1E}"/>
              </a:ext>
            </a:extLst>
          </p:cNvPr>
          <p:cNvSpPr/>
          <p:nvPr/>
        </p:nvSpPr>
        <p:spPr>
          <a:xfrm>
            <a:off x="6195283" y="5523609"/>
            <a:ext cx="1467503" cy="6076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D78FB3-AB65-406C-BEDF-BA6EB04E4143}"/>
              </a:ext>
            </a:extLst>
          </p:cNvPr>
          <p:cNvSpPr/>
          <p:nvPr/>
        </p:nvSpPr>
        <p:spPr>
          <a:xfrm>
            <a:off x="4654490" y="5523608"/>
            <a:ext cx="1342231" cy="6154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3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6FB8C435-7754-4487-A331-CA0A586ADB0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54030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77778E-6 2.59259E-6 L -0.1099 2.59259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3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50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69136E-6 L 2.77778E-6 0.32439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4.69136E-6 L -0.11024 -4.69136E-6 " pathEditMode="relative" rAng="0" ptsTypes="AA">
                                          <p:cBhvr>
                                            <p:cTn id="5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.32439 L 0.11007 0.00217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03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5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64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099 2.59259E-6 L -0.22466 2.59259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67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10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50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7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3.7037E-7 L 4.44444E-6 0.32685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78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024 -4.69136E-6 L -0.22361 -4.69136E-6 " pathEditMode="relative" rAng="0" ptsTypes="AA">
                                          <p:cBhvr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8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0.32685 L 0.11336 -0.00247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84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96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2466 2.59259E-6 L -0.33646 2.59259E-6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99" presetID="2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1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10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1000" tmFilter="0, 0; .2, .5; .8, .5; 1, 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500" autoRev="1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0"/>
                                </p:stCondLst>
                                <p:childTnLst>
                                  <p:par>
                                    <p:cTn id="107" presetID="3" presetClass="exit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10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11" presetID="8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113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8" grpId="0" animBg="1"/>
          <p:bldP spid="47" grpId="0" animBg="1"/>
          <p:bldP spid="47" grpId="1" animBg="1"/>
          <p:bldP spid="47" grpId="2" animBg="1"/>
          <p:bldP spid="48" grpId="0" animBg="1"/>
          <p:bldP spid="48" grpId="1" animBg="1"/>
          <p:bldP spid="48" grpId="2" animBg="1"/>
          <p:bldP spid="49" grpId="0" animBg="1"/>
          <p:bldP spid="49" grpId="1" animBg="1"/>
          <p:bldP spid="49" grpId="2" animBg="1"/>
          <p:bldP spid="49" grpId="3" animBg="1"/>
          <p:bldP spid="49" grpId="4" animBg="1"/>
          <p:bldP spid="49" grpId="5" animBg="1"/>
          <p:bldP spid="79" grpId="0" animBg="1"/>
          <p:bldP spid="80" grpId="0" animBg="1"/>
          <p:bldP spid="85" grpId="0" animBg="1"/>
          <p:bldP spid="85" grpId="1" animBg="1"/>
          <p:bldP spid="85" grpId="2" animBg="1"/>
          <p:bldP spid="85" grpId="3" animBg="1"/>
          <p:bldP spid="32" grpId="0" animBg="1"/>
          <p:bldP spid="32" grpId="1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77778E-6 2.59259E-6 L -0.1099 2.59259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3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5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10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50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9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69136E-6 L 2.77778E-6 0.32439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20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2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4.69136E-6 L -0.11024 -4.69136E-6 " pathEditMode="relative" rAng="0" ptsTypes="AA">
                                          <p:cBhvr>
                                            <p:cTn id="5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5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.32439 L 0.11007 0.00217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03" y="-161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58" presetID="53" presetClass="entr" presetSubtype="16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64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1099 2.59259E-6 L -0.22466 2.59259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67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71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10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50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75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3.7037E-7 L 4.44444E-6 0.32685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63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78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1024 -4.69136E-6 L -0.22361 -4.69136E-6 " pathEditMode="relative" rAng="0" ptsTypes="AA">
                                          <p:cBhvr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7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81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0.32685 L 0.11336 -0.00247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60" y="-1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84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96" presetID="35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0.22466 2.59259E-6 L -0.33646 2.59259E-6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99" presetID="26" presetClass="emph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10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1" dur="50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0"/>
                                </p:stCondLst>
                                <p:childTnLst>
                                  <p:par>
                                    <p:cTn id="103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1000" tmFilter="0, 0; .2, .5; .8, .5; 1, 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500" autoRev="1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0"/>
                                </p:stCondLst>
                                <p:childTnLst>
                                  <p:par>
                                    <p:cTn id="107" presetID="3" presetClass="exit" presetSubtype="1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linds(horizontal)">
                                          <p:cBhvr>
                                            <p:cTn id="108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2000"/>
                                </p:stCondLst>
                                <p:childTnLst>
                                  <p:par>
                                    <p:cTn id="111" presetID="8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amond(in)">
                                          <p:cBhvr>
                                            <p:cTn id="113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8" grpId="0" animBg="1"/>
          <p:bldP spid="47" grpId="0" animBg="1"/>
          <p:bldP spid="47" grpId="1" animBg="1"/>
          <p:bldP spid="47" grpId="2" animBg="1"/>
          <p:bldP spid="48" grpId="0" animBg="1"/>
          <p:bldP spid="48" grpId="1" animBg="1"/>
          <p:bldP spid="48" grpId="2" animBg="1"/>
          <p:bldP spid="49" grpId="0" animBg="1"/>
          <p:bldP spid="49" grpId="1" animBg="1"/>
          <p:bldP spid="49" grpId="2" animBg="1"/>
          <p:bldP spid="49" grpId="3" animBg="1"/>
          <p:bldP spid="49" grpId="4" animBg="1"/>
          <p:bldP spid="49" grpId="5" animBg="1"/>
          <p:bldP spid="79" grpId="0" animBg="1"/>
          <p:bldP spid="80" grpId="0" animBg="1"/>
          <p:bldP spid="85" grpId="0" animBg="1"/>
          <p:bldP spid="85" grpId="1" animBg="1"/>
          <p:bldP spid="85" grpId="2" animBg="1"/>
          <p:bldP spid="85" grpId="3" animBg="1"/>
          <p:bldP spid="32" grpId="1" animBg="1"/>
          <p:bldP spid="32" grpId="2" animBg="1"/>
          <p:bldP spid="33" grpId="0" animBg="1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5" name="Oval 8">
            <a:extLst>
              <a:ext uri="{FF2B5EF4-FFF2-40B4-BE49-F238E27FC236}">
                <a16:creationId xmlns:a16="http://schemas.microsoft.com/office/drawing/2014/main" id="{587CC618-4455-41EC-A4F9-A486F40B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010" y="392382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F991B348-F382-46F3-A6C9-59177669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90892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F813E09D-3A5F-436D-AED8-066D0D708783}"/>
              </a:ext>
            </a:extLst>
          </p:cNvPr>
          <p:cNvGrpSpPr/>
          <p:nvPr/>
        </p:nvGrpSpPr>
        <p:grpSpPr bwMode="auto">
          <a:xfrm>
            <a:off x="768878" y="4652435"/>
            <a:ext cx="10684977" cy="859366"/>
            <a:chOff x="956" y="1146"/>
            <a:chExt cx="4660" cy="406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C4707D1B-79AB-4B4E-9614-AF9EA544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3">
              <a:extLst>
                <a:ext uri="{FF2B5EF4-FFF2-40B4-BE49-F238E27FC236}">
                  <a16:creationId xmlns:a16="http://schemas.microsoft.com/office/drawing/2014/main" id="{034A67F0-B940-43DC-A5C4-62BDF7DE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96E95524-AAED-430B-937D-A7061EA69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18E051FA-F439-47F1-8555-09F8CE14B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EF29A18-B3A3-498E-8452-BCD56BF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1146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EAD17C2-2818-4B14-8B7A-57630B73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2C305B55-418C-4AB0-AD00-560693B3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9F5F0938-9971-4345-BF40-6F9D85E5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9" name="Oval 22">
            <a:extLst>
              <a:ext uri="{FF2B5EF4-FFF2-40B4-BE49-F238E27FC236}">
                <a16:creationId xmlns:a16="http://schemas.microsoft.com/office/drawing/2014/main" id="{008511F3-C9FA-44F1-80A3-9BBC3E6E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37" y="385752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CAA5B0-8DC4-4D03-A43D-CD5A956D9227}"/>
              </a:ext>
            </a:extLst>
          </p:cNvPr>
          <p:cNvSpPr/>
          <p:nvPr/>
        </p:nvSpPr>
        <p:spPr>
          <a:xfrm>
            <a:off x="7363297" y="3204718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2B1CCA-988B-44E8-A637-E8AE06266894}"/>
              </a:ext>
            </a:extLst>
          </p:cNvPr>
          <p:cNvSpPr/>
          <p:nvPr/>
        </p:nvSpPr>
        <p:spPr>
          <a:xfrm>
            <a:off x="4828706" y="3221402"/>
            <a:ext cx="1394377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3</a:t>
            </a:r>
          </a:p>
        </p:txBody>
      </p:sp>
      <p:sp>
        <p:nvSpPr>
          <p:cNvPr id="79" name="Oval 10">
            <a:extLst>
              <a:ext uri="{FF2B5EF4-FFF2-40B4-BE49-F238E27FC236}">
                <a16:creationId xmlns:a16="http://schemas.microsoft.com/office/drawing/2014/main" id="{71921DEE-197E-49D8-9D42-94EBCD96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999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0" name="Oval 22">
            <a:extLst>
              <a:ext uri="{FF2B5EF4-FFF2-40B4-BE49-F238E27FC236}">
                <a16:creationId xmlns:a16="http://schemas.microsoft.com/office/drawing/2014/main" id="{6D95D2A3-1FE9-4D6D-AD34-58A49546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706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2" name="Oval 22">
            <a:extLst>
              <a:ext uri="{FF2B5EF4-FFF2-40B4-BE49-F238E27FC236}">
                <a16:creationId xmlns:a16="http://schemas.microsoft.com/office/drawing/2014/main" id="{794B9690-449C-4DE6-AD43-84882B6E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115" y="390892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83" name="Oval 22">
            <a:extLst>
              <a:ext uri="{FF2B5EF4-FFF2-40B4-BE49-F238E27FC236}">
                <a16:creationId xmlns:a16="http://schemas.microsoft.com/office/drawing/2014/main" id="{43323ACE-D9EB-4853-A037-9E09FE14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331" y="3908926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4C44B43A-70F0-40AE-AA6D-445728FD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977" y="3912238"/>
            <a:ext cx="973225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4DD3F524-7EEC-4365-AFA1-EA025B8BA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0374" y="3912238"/>
            <a:ext cx="973225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6ACD4899-D521-4543-AC46-3265BFAAC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930" y="3923829"/>
            <a:ext cx="973225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6" name="AutoShape 21">
            <a:extLst>
              <a:ext uri="{FF2B5EF4-FFF2-40B4-BE49-F238E27FC236}">
                <a16:creationId xmlns:a16="http://schemas.microsoft.com/office/drawing/2014/main" id="{0480788D-C6B4-4082-BBD9-27D357172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041" y="2187886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7" name="Oval 22">
            <a:extLst>
              <a:ext uri="{FF2B5EF4-FFF2-40B4-BE49-F238E27FC236}">
                <a16:creationId xmlns:a16="http://schemas.microsoft.com/office/drawing/2014/main" id="{BF453326-F112-4D83-8D0B-F8928EAE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47" y="390892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39" name="Oval 22">
            <a:extLst>
              <a:ext uri="{FF2B5EF4-FFF2-40B4-BE49-F238E27FC236}">
                <a16:creationId xmlns:a16="http://schemas.microsoft.com/office/drawing/2014/main" id="{9E3D8504-8EDC-46D0-8F91-184904C2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829" y="390892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035CF4-43D4-430B-905C-39346E4FFA1B}"/>
              </a:ext>
            </a:extLst>
          </p:cNvPr>
          <p:cNvSpPr/>
          <p:nvPr/>
        </p:nvSpPr>
        <p:spPr>
          <a:xfrm>
            <a:off x="4798234" y="5532835"/>
            <a:ext cx="1342231" cy="6154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0E02AD-4AE3-4095-98C7-F2E6B9246320}"/>
              </a:ext>
            </a:extLst>
          </p:cNvPr>
          <p:cNvSpPr/>
          <p:nvPr/>
        </p:nvSpPr>
        <p:spPr>
          <a:xfrm>
            <a:off x="6195283" y="5523609"/>
            <a:ext cx="1467503" cy="6076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4</a:t>
            </a: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6DB85051-1F19-47DB-9146-FFC3C7E9AD6F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41243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3.33333E-6 L 0.00469 0.30062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" y="150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8 4.81481E-6 L 0.10851 -0.00185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8" y="-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68 0.30062 L -0.11354 -0.0074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-147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53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83951E-6 L 0.10521 2.83951E-6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6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6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6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33333E-6 L -0.00139 0.28673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" y="143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085 -0.00186 L 0.22482 -0.00186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9 0.28673 L -0.11944 0.00679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-140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73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85" presetID="45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2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20500"/>
                                </p:stCondLst>
                                <p:childTnLst>
                                  <p:par>
                                    <p:cTn id="91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3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1500"/>
                                </p:stCondLst>
                                <p:childTnLst>
                                  <p:par>
                                    <p:cTn id="9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97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2" grpId="0" animBg="1"/>
          <p:bldP spid="32" grpId="1" animBg="1"/>
          <p:bldP spid="32" grpId="2" animBg="1"/>
          <p:bldP spid="34" grpId="0" animBg="1"/>
          <p:bldP spid="34" grpId="1" animBg="1"/>
          <p:bldP spid="34" grpId="2" animBg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36" grpId="0" animBg="1"/>
          <p:bldP spid="36" grpId="1" animBg="1"/>
          <p:bldP spid="39" grpId="0" animBg="1"/>
          <p:bldP spid="33" grpId="0" animBg="1"/>
          <p:bldP spid="33" grpId="1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10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50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38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3.33333E-6 L 0.00469 0.30062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" y="150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41" presetID="35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8 4.81481E-6 L 0.10851 -0.00185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8" y="-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4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68 0.30062 L -0.11354 -0.0074 " pathEditMode="relative" rAng="0" ptsTypes="AA">
                                          <p:cBhvr>
                                            <p:cTn id="4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02" y="-147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53" presetID="63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83951E-6 L 0.10521 2.83951E-6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6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5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8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6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10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2" dur="50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6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33333E-6 L -0.00139 0.28673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" y="143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67" presetID="35" presetClass="path" presetSubtype="0" accel="50000" decel="50000" fill="hold" grpId="4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085 -0.00186 L 0.22482 -0.00186 " pathEditMode="relative" rAng="0" ptsTypes="AA">
                                          <p:cBhvr>
                                            <p:cTn id="6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74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70" presetID="64" presetClass="path" presetSubtype="0" accel="50000" decel="5000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9 0.28673 L -0.11944 0.00679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-140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73" presetID="53" presetClass="exit" presetSubtype="3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85" presetID="45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2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20500"/>
                                </p:stCondLst>
                                <p:childTnLst>
                                  <p:par>
                                    <p:cTn id="91" presetID="26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10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3" dur="50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1500"/>
                                </p:stCondLst>
                                <p:childTnLst>
                                  <p:par>
                                    <p:cTn id="9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97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2" grpId="0" animBg="1"/>
          <p:bldP spid="32" grpId="1" animBg="1"/>
          <p:bldP spid="32" grpId="2" animBg="1"/>
          <p:bldP spid="34" grpId="0" animBg="1"/>
          <p:bldP spid="34" grpId="1" animBg="1"/>
          <p:bldP spid="34" grpId="2" animBg="1"/>
          <p:bldP spid="35" grpId="0" animBg="1"/>
          <p:bldP spid="35" grpId="1" animBg="1"/>
          <p:bldP spid="35" grpId="2" animBg="1"/>
          <p:bldP spid="35" grpId="3" animBg="1"/>
          <p:bldP spid="35" grpId="4" animBg="1"/>
          <p:bldP spid="36" grpId="0" animBg="1"/>
          <p:bldP spid="36" grpId="1" animBg="1"/>
          <p:bldP spid="39" grpId="0" animBg="1"/>
          <p:bldP spid="33" grpId="0" animBg="1"/>
          <p:bldP spid="33" grpId="1" animBg="1"/>
          <p:bldP spid="38" grpId="0" animBg="1"/>
        </p:bld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5" name="Oval 8">
            <a:extLst>
              <a:ext uri="{FF2B5EF4-FFF2-40B4-BE49-F238E27FC236}">
                <a16:creationId xmlns:a16="http://schemas.microsoft.com/office/drawing/2014/main" id="{587CC618-4455-41EC-A4F9-A486F40B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89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F991B348-F382-46F3-A6C9-59177669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F813E09D-3A5F-436D-AED8-066D0D708783}"/>
              </a:ext>
            </a:extLst>
          </p:cNvPr>
          <p:cNvGrpSpPr/>
          <p:nvPr/>
        </p:nvGrpSpPr>
        <p:grpSpPr bwMode="auto">
          <a:xfrm>
            <a:off x="768878" y="4652435"/>
            <a:ext cx="10684977" cy="859366"/>
            <a:chOff x="956" y="1146"/>
            <a:chExt cx="4660" cy="406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C4707D1B-79AB-4B4E-9614-AF9EA544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3">
              <a:extLst>
                <a:ext uri="{FF2B5EF4-FFF2-40B4-BE49-F238E27FC236}">
                  <a16:creationId xmlns:a16="http://schemas.microsoft.com/office/drawing/2014/main" id="{034A67F0-B940-43DC-A5C4-62BDF7DE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96E95524-AAED-430B-937D-A7061EA69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18E051FA-F439-47F1-8555-09F8CE14B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EF29A18-B3A3-498E-8452-BCD56BF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1146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EAD17C2-2818-4B14-8B7A-57630B73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2C305B55-418C-4AB0-AD00-560693B3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9F5F0938-9971-4345-BF40-6F9D85E5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9" name="Oval 22">
            <a:extLst>
              <a:ext uri="{FF2B5EF4-FFF2-40B4-BE49-F238E27FC236}">
                <a16:creationId xmlns:a16="http://schemas.microsoft.com/office/drawing/2014/main" id="{008511F3-C9FA-44F1-80A3-9BBC3E6E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37" y="385752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CAA5B0-8DC4-4D03-A43D-CD5A956D9227}"/>
              </a:ext>
            </a:extLst>
          </p:cNvPr>
          <p:cNvSpPr/>
          <p:nvPr/>
        </p:nvSpPr>
        <p:spPr>
          <a:xfrm>
            <a:off x="6295938" y="3221402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2B1CCA-988B-44E8-A637-E8AE06266894}"/>
              </a:ext>
            </a:extLst>
          </p:cNvPr>
          <p:cNvSpPr/>
          <p:nvPr/>
        </p:nvSpPr>
        <p:spPr>
          <a:xfrm>
            <a:off x="4772161" y="3221401"/>
            <a:ext cx="1394377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3</a:t>
            </a: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4F4E39BD-2015-41D2-94EC-3DBD355C0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31" y="384347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5846BB80-AF0E-44A8-A5C2-EC343231B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508" y="389574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79" name="Oval 10">
            <a:extLst>
              <a:ext uri="{FF2B5EF4-FFF2-40B4-BE49-F238E27FC236}">
                <a16:creationId xmlns:a16="http://schemas.microsoft.com/office/drawing/2014/main" id="{71921DEE-197E-49D8-9D42-94EBCD96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999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0" name="Oval 22">
            <a:extLst>
              <a:ext uri="{FF2B5EF4-FFF2-40B4-BE49-F238E27FC236}">
                <a16:creationId xmlns:a16="http://schemas.microsoft.com/office/drawing/2014/main" id="{6D95D2A3-1FE9-4D6D-AD34-58A49546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706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2" name="Oval 22">
            <a:extLst>
              <a:ext uri="{FF2B5EF4-FFF2-40B4-BE49-F238E27FC236}">
                <a16:creationId xmlns:a16="http://schemas.microsoft.com/office/drawing/2014/main" id="{794B9690-449C-4DE6-AD43-84882B6E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115" y="382905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83" name="Oval 22">
            <a:extLst>
              <a:ext uri="{FF2B5EF4-FFF2-40B4-BE49-F238E27FC236}">
                <a16:creationId xmlns:a16="http://schemas.microsoft.com/office/drawing/2014/main" id="{43323ACE-D9EB-4853-A037-9E09FE14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329" y="382905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85" name="AutoShape 21">
            <a:extLst>
              <a:ext uri="{FF2B5EF4-FFF2-40B4-BE49-F238E27FC236}">
                <a16:creationId xmlns:a16="http://schemas.microsoft.com/office/drawing/2014/main" id="{F90D3F59-ABB2-41C8-81E6-EFB6E558E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69559"/>
            <a:ext cx="1651000" cy="1065490"/>
          </a:xfrm>
          <a:prstGeom prst="downArrowCallout">
            <a:avLst>
              <a:gd name="adj1" fmla="val 40206"/>
              <a:gd name="adj2" fmla="val 40206"/>
              <a:gd name="adj3" fmla="val 16667"/>
              <a:gd name="adj4" fmla="val 54620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</a:rPr>
              <a:t>j</a:t>
            </a:r>
          </a:p>
        </p:txBody>
      </p:sp>
      <p:sp>
        <p:nvSpPr>
          <p:cNvPr id="34" name="Oval 22">
            <a:extLst>
              <a:ext uri="{FF2B5EF4-FFF2-40B4-BE49-F238E27FC236}">
                <a16:creationId xmlns:a16="http://schemas.microsoft.com/office/drawing/2014/main" id="{120D5553-2D3A-4F96-A71E-5A10F30B4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083" y="38438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730FA2B3-7A8C-413D-8AB4-9D5830586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95" y="385404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3E4622-7EC1-40D1-9423-2708AEEC08F5}"/>
              </a:ext>
            </a:extLst>
          </p:cNvPr>
          <p:cNvSpPr/>
          <p:nvPr/>
        </p:nvSpPr>
        <p:spPr>
          <a:xfrm>
            <a:off x="6195283" y="5523609"/>
            <a:ext cx="1467503" cy="6076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highlight>
                  <a:srgbClr val="F4EFE9"/>
                </a:highlight>
              </a:rPr>
              <a:t>k = 4</a:t>
            </a:r>
          </a:p>
        </p:txBody>
      </p:sp>
      <p:sp>
        <p:nvSpPr>
          <p:cNvPr id="37" name="Oval 22">
            <a:extLst>
              <a:ext uri="{FF2B5EF4-FFF2-40B4-BE49-F238E27FC236}">
                <a16:creationId xmlns:a16="http://schemas.microsoft.com/office/drawing/2014/main" id="{C1499B64-12CF-46C2-B46D-C697C71DB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935" y="384241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F7E36AB8-86AD-4AE1-B70F-F45529DFA5E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18163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6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48" grpId="0" animBg="1"/>
          <p:bldP spid="49" grpId="0" animBg="1"/>
          <p:bldP spid="33" grpId="0" animBg="1"/>
          <p:bldP spid="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6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48" grpId="0" animBg="1"/>
          <p:bldP spid="49" grpId="0" animBg="1"/>
          <p:bldP spid="33" grpId="0" animBg="1"/>
          <p:bldP spid="37" grpId="0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5" name="Oval 8">
            <a:extLst>
              <a:ext uri="{FF2B5EF4-FFF2-40B4-BE49-F238E27FC236}">
                <a16:creationId xmlns:a16="http://schemas.microsoft.com/office/drawing/2014/main" id="{587CC618-4455-41EC-A4F9-A486F40B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717" y="388755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F991B348-F382-46F3-A6C9-591776692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55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grpSp>
        <p:nvGrpSpPr>
          <p:cNvPr id="58" name="Group 11">
            <a:extLst>
              <a:ext uri="{FF2B5EF4-FFF2-40B4-BE49-F238E27FC236}">
                <a16:creationId xmlns:a16="http://schemas.microsoft.com/office/drawing/2014/main" id="{F813E09D-3A5F-436D-AED8-066D0D708783}"/>
              </a:ext>
            </a:extLst>
          </p:cNvPr>
          <p:cNvGrpSpPr/>
          <p:nvPr/>
        </p:nvGrpSpPr>
        <p:grpSpPr bwMode="auto">
          <a:xfrm>
            <a:off x="768878" y="4652435"/>
            <a:ext cx="10684977" cy="859366"/>
            <a:chOff x="956" y="1146"/>
            <a:chExt cx="4660" cy="406"/>
          </a:xfrm>
        </p:grpSpPr>
        <p:sp>
          <p:nvSpPr>
            <p:cNvPr id="59" name="Oval 12">
              <a:extLst>
                <a:ext uri="{FF2B5EF4-FFF2-40B4-BE49-F238E27FC236}">
                  <a16:creationId xmlns:a16="http://schemas.microsoft.com/office/drawing/2014/main" id="{C4707D1B-79AB-4B4E-9614-AF9EA544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60" name="Oval 13">
              <a:extLst>
                <a:ext uri="{FF2B5EF4-FFF2-40B4-BE49-F238E27FC236}">
                  <a16:creationId xmlns:a16="http://schemas.microsoft.com/office/drawing/2014/main" id="{034A67F0-B940-43DC-A5C4-62BDF7DE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" y="1164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96E95524-AAED-430B-937D-A7061EA69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18E051FA-F439-47F1-8555-09F8CE14B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EF29A18-B3A3-498E-8452-BCD56BF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1146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2EAD17C2-2818-4B14-8B7A-57630B737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1150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65" name="Oval 18">
              <a:extLst>
                <a:ext uri="{FF2B5EF4-FFF2-40B4-BE49-F238E27FC236}">
                  <a16:creationId xmlns:a16="http://schemas.microsoft.com/office/drawing/2014/main" id="{2C305B55-418C-4AB0-AD00-560693B3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6" name="Oval 19">
              <a:extLst>
                <a:ext uri="{FF2B5EF4-FFF2-40B4-BE49-F238E27FC236}">
                  <a16:creationId xmlns:a16="http://schemas.microsoft.com/office/drawing/2014/main" id="{9F5F0938-9971-4345-BF40-6F9D85E5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69" name="Oval 22">
            <a:extLst>
              <a:ext uri="{FF2B5EF4-FFF2-40B4-BE49-F238E27FC236}">
                <a16:creationId xmlns:a16="http://schemas.microsoft.com/office/drawing/2014/main" id="{008511F3-C9FA-44F1-80A3-9BBC3E6E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837" y="385752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CAA5B0-8DC4-4D03-A43D-CD5A956D9227}"/>
              </a:ext>
            </a:extLst>
          </p:cNvPr>
          <p:cNvSpPr/>
          <p:nvPr/>
        </p:nvSpPr>
        <p:spPr>
          <a:xfrm>
            <a:off x="6145739" y="3221403"/>
            <a:ext cx="156903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Right =4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2B1CCA-988B-44E8-A637-E8AE06266894}"/>
              </a:ext>
            </a:extLst>
          </p:cNvPr>
          <p:cNvSpPr/>
          <p:nvPr/>
        </p:nvSpPr>
        <p:spPr>
          <a:xfrm>
            <a:off x="6153283" y="2581310"/>
            <a:ext cx="1547073" cy="607649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Left = 4</a:t>
            </a:r>
          </a:p>
        </p:txBody>
      </p:sp>
      <p:sp>
        <p:nvSpPr>
          <p:cNvPr id="79" name="Oval 10">
            <a:extLst>
              <a:ext uri="{FF2B5EF4-FFF2-40B4-BE49-F238E27FC236}">
                <a16:creationId xmlns:a16="http://schemas.microsoft.com/office/drawing/2014/main" id="{71921DEE-197E-49D8-9D42-94EBCD968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999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0" name="Oval 22">
            <a:extLst>
              <a:ext uri="{FF2B5EF4-FFF2-40B4-BE49-F238E27FC236}">
                <a16:creationId xmlns:a16="http://schemas.microsoft.com/office/drawing/2014/main" id="{6D95D2A3-1FE9-4D6D-AD34-58A49546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706" y="386612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82" name="Oval 22">
            <a:extLst>
              <a:ext uri="{FF2B5EF4-FFF2-40B4-BE49-F238E27FC236}">
                <a16:creationId xmlns:a16="http://schemas.microsoft.com/office/drawing/2014/main" id="{794B9690-449C-4DE6-AD43-84882B6E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115" y="3829052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83" name="Oval 22">
            <a:extLst>
              <a:ext uri="{FF2B5EF4-FFF2-40B4-BE49-F238E27FC236}">
                <a16:creationId xmlns:a16="http://schemas.microsoft.com/office/drawing/2014/main" id="{43323ACE-D9EB-4853-A037-9E09FE14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1331" y="38842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12</a:t>
            </a:r>
          </a:p>
        </p:txBody>
      </p:sp>
      <p:sp>
        <p:nvSpPr>
          <p:cNvPr id="34" name="Oval 22">
            <a:extLst>
              <a:ext uri="{FF2B5EF4-FFF2-40B4-BE49-F238E27FC236}">
                <a16:creationId xmlns:a16="http://schemas.microsoft.com/office/drawing/2014/main" id="{120D5553-2D3A-4F96-A71E-5A10F30B4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083" y="3843867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730FA2B3-7A8C-413D-8AB4-9D5830586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95" y="385404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36" name="Oval 22">
            <a:extLst>
              <a:ext uri="{FF2B5EF4-FFF2-40B4-BE49-F238E27FC236}">
                <a16:creationId xmlns:a16="http://schemas.microsoft.com/office/drawing/2014/main" id="{85C3AFDA-1931-4DF3-89B7-21A15C71C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149" y="38842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5D50DE6F-4513-4863-AEC4-0910A2B4C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206" y="38842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8" name="Oval 22">
            <a:extLst>
              <a:ext uri="{FF2B5EF4-FFF2-40B4-BE49-F238E27FC236}">
                <a16:creationId xmlns:a16="http://schemas.microsoft.com/office/drawing/2014/main" id="{5AB78B5C-A23B-4E56-843F-1E39DDC8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47" y="38842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4A46E395-FA44-47DE-93AA-A2B460312D3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30486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2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2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71" grpId="0" animBg="1"/>
          <p:bldP spid="72" grpId="0" animBg="1"/>
          <p:bldP spid="38" grpId="0" animBg="1"/>
        </p:bldLst>
      </p:timing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CBBA4A0B-E465-49F6-AC2D-5C02C5DE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677" y="33258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20469DD-DE77-42C3-AD15-86A6810D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2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5B09403D-5A65-4CC4-B554-A8175182A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6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ACB45513-33B7-4DA4-B5AF-70507E5A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21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E3537B2B-0F76-49D8-B560-EFD263EBC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2528" y="332587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7CD5BA8-1520-4F01-8B2E-A5C9A3D2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078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2004DB25-ADFC-485C-BF69-EE134371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627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35E825B9-2517-47BA-BF65-1099A0C3D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1" y="33258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F1EB324-1C5B-4BF9-B006-1F7E6850E632}"/>
              </a:ext>
            </a:extLst>
          </p:cNvPr>
          <p:cNvGrpSpPr/>
          <p:nvPr/>
        </p:nvGrpSpPr>
        <p:grpSpPr bwMode="auto">
          <a:xfrm>
            <a:off x="335361" y="4121738"/>
            <a:ext cx="11400367" cy="821266"/>
            <a:chOff x="644" y="1153"/>
            <a:chExt cx="4972" cy="388"/>
          </a:xfrm>
        </p:grpSpPr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BA29EC79-5B2D-478F-B570-0F055FF6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206A9EE5-FE8D-46B3-9F77-E1A2EC48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5AA659D6-7619-4B23-BDC8-63D2B5397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ABCC80B0-DA97-4E84-9E60-DC91CD7F2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D3AADA56-1463-4FF7-B352-FABDF6E4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51B8495F-ECA4-4545-BAEE-436F330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A7E9340-5121-4C82-B8FB-C148BCE19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CF2CDE46-5101-4201-8094-D51F09576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7" name="Rectangle 4">
            <a:extLst>
              <a:ext uri="{FF2B5EF4-FFF2-40B4-BE49-F238E27FC236}">
                <a16:creationId xmlns:a16="http://schemas.microsoft.com/office/drawing/2014/main" id="{5C0EF6DF-6A28-4723-A66C-0020CDA46A6A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160410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2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0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3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9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1089537" y="120758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206911" y="1219533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46BCA5-A7EC-46AC-B05E-4A1A689CE2AC}"/>
              </a:ext>
            </a:extLst>
          </p:cNvPr>
          <p:cNvSpPr txBox="1"/>
          <p:nvPr/>
        </p:nvSpPr>
        <p:spPr>
          <a:xfrm>
            <a:off x="1089537" y="1207585"/>
            <a:ext cx="406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độ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phức</a:t>
            </a:r>
            <a:r>
              <a:rPr lang="en-US" sz="3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tạp</a:t>
            </a:r>
            <a:endParaRPr lang="en-US" sz="3200" dirty="0">
              <a:solidFill>
                <a:sysClr val="windowText" lastClr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241160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6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5C6EC3B-E815-4B23-B8CE-2F324D3D6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241160"/>
                  </p:ext>
                </p:extLst>
              </p:nvPr>
            </p:nvGraphicFramePr>
            <p:xfrm>
              <a:off x="812979" y="2015625"/>
              <a:ext cx="10179564" cy="3709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4891">
                      <a:extLst>
                        <a:ext uri="{9D8B030D-6E8A-4147-A177-3AD203B41FA5}">
                          <a16:colId xmlns:a16="http://schemas.microsoft.com/office/drawing/2014/main" val="1934772425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669501054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1367655909"/>
                        </a:ext>
                      </a:extLst>
                    </a:gridCol>
                    <a:gridCol w="2544891">
                      <a:extLst>
                        <a:ext uri="{9D8B030D-6E8A-4147-A177-3AD203B41FA5}">
                          <a16:colId xmlns:a16="http://schemas.microsoft.com/office/drawing/2014/main" val="4172566011"/>
                        </a:ext>
                      </a:extLst>
                    </a:gridCol>
                  </a:tblGrid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ĐÁNH GIÁ ĐỘ PHỨC TẠP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TỐT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TRUNG BÌNH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XẤU NHẤT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23852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sánh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19" t="-100000" r="-100719" b="-100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00000" r="-478" b="-100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957355"/>
                      </a:ext>
                    </a:extLst>
                  </a:tr>
                  <a:tr h="1236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Theo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phép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gán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khóa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O(n)</a:t>
                          </a:r>
                        </a:p>
                      </a:txBody>
                      <a:tcPr marL="121920" marR="121920" marT="60960" marB="6096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7DA4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19" t="-200985" r="-100719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200985" r="-478" b="-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8275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18EEDD19-40AE-4AB2-B7AB-7BC66F051CF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SHAKER SORT</a:t>
            </a:r>
          </a:p>
        </p:txBody>
      </p:sp>
    </p:spTree>
    <p:extLst>
      <p:ext uri="{BB962C8B-B14F-4D97-AF65-F5344CB8AC3E}">
        <p14:creationId xmlns:p14="http://schemas.microsoft.com/office/powerpoint/2010/main" val="30940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5" grpId="0" animBg="1"/>
          <p:bldP spid="146" grpId="0" animBg="1"/>
          <p:bldP spid="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3">
            <a:extLst>
              <a:ext uri="{FF2B5EF4-FFF2-40B4-BE49-F238E27FC236}">
                <a16:creationId xmlns:a16="http://schemas.microsoft.com/office/drawing/2014/main" id="{BD9774B4-A1CE-442D-8E73-999195116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610" y="3826935"/>
            <a:ext cx="10795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121" name="Oval 4">
            <a:extLst>
              <a:ext uri="{FF2B5EF4-FFF2-40B4-BE49-F238E27FC236}">
                <a16:creationId xmlns:a16="http://schemas.microsoft.com/office/drawing/2014/main" id="{158F4A2D-1E55-4E3E-831B-CECE424B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170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8</a:t>
            </a:r>
          </a:p>
        </p:txBody>
      </p:sp>
      <p:sp>
        <p:nvSpPr>
          <p:cNvPr id="122" name="Oval 5">
            <a:extLst>
              <a:ext uri="{FF2B5EF4-FFF2-40B4-BE49-F238E27FC236}">
                <a16:creationId xmlns:a16="http://schemas.microsoft.com/office/drawing/2014/main" id="{5BD0E6FF-F53F-4D70-9F2B-BC79F8CA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090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123" name="Oval 6">
            <a:extLst>
              <a:ext uri="{FF2B5EF4-FFF2-40B4-BE49-F238E27FC236}">
                <a16:creationId xmlns:a16="http://schemas.microsoft.com/office/drawing/2014/main" id="{F431EDDF-F958-473E-A500-AE480BE4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5749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</a:t>
            </a:r>
          </a:p>
        </p:txBody>
      </p:sp>
      <p:sp>
        <p:nvSpPr>
          <p:cNvPr id="124" name="Oval 7">
            <a:extLst>
              <a:ext uri="{FF2B5EF4-FFF2-40B4-BE49-F238E27FC236}">
                <a16:creationId xmlns:a16="http://schemas.microsoft.com/office/drawing/2014/main" id="{3A2FA00C-08C4-4EF6-8696-9F9FA2FA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89" y="3828959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125" name="Oval 8">
            <a:extLst>
              <a:ext uri="{FF2B5EF4-FFF2-40B4-BE49-F238E27FC236}">
                <a16:creationId xmlns:a16="http://schemas.microsoft.com/office/drawing/2014/main" id="{385E86C9-AD9C-404A-B8A7-DB93F212A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0547" y="382693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sp>
        <p:nvSpPr>
          <p:cNvPr id="126" name="Oval 9">
            <a:extLst>
              <a:ext uri="{FF2B5EF4-FFF2-40B4-BE49-F238E27FC236}">
                <a16:creationId xmlns:a16="http://schemas.microsoft.com/office/drawing/2014/main" id="{1BD9B625-D2CA-4128-82EA-589D29643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889" y="382693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15</a:t>
            </a:r>
          </a:p>
        </p:txBody>
      </p:sp>
      <p:sp>
        <p:nvSpPr>
          <p:cNvPr id="127" name="Oval 10">
            <a:extLst>
              <a:ext uri="{FF2B5EF4-FFF2-40B4-BE49-F238E27FC236}">
                <a16:creationId xmlns:a16="http://schemas.microsoft.com/office/drawing/2014/main" id="{A217B77C-C8EA-42F5-801B-6BD18AE1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54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128" name="Group 11">
            <a:extLst>
              <a:ext uri="{FF2B5EF4-FFF2-40B4-BE49-F238E27FC236}">
                <a16:creationId xmlns:a16="http://schemas.microsoft.com/office/drawing/2014/main" id="{F4182486-2B65-4F01-95A2-ABB1135CCDB2}"/>
              </a:ext>
            </a:extLst>
          </p:cNvPr>
          <p:cNvGrpSpPr/>
          <p:nvPr/>
        </p:nvGrpSpPr>
        <p:grpSpPr bwMode="auto">
          <a:xfrm>
            <a:off x="441954" y="4737103"/>
            <a:ext cx="10717079" cy="821268"/>
            <a:chOff x="644" y="1153"/>
            <a:chExt cx="4674" cy="388"/>
          </a:xfrm>
        </p:grpSpPr>
        <p:sp>
          <p:nvSpPr>
            <p:cNvPr id="129" name="Oval 12">
              <a:extLst>
                <a:ext uri="{FF2B5EF4-FFF2-40B4-BE49-F238E27FC236}">
                  <a16:creationId xmlns:a16="http://schemas.microsoft.com/office/drawing/2014/main" id="{70FF736C-1C03-45F7-81DD-17C9EADD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130" name="Oval 13">
              <a:extLst>
                <a:ext uri="{FF2B5EF4-FFF2-40B4-BE49-F238E27FC236}">
                  <a16:creationId xmlns:a16="http://schemas.microsoft.com/office/drawing/2014/main" id="{8A9BEACB-FD82-4740-9932-A8945C69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2</a:t>
              </a:r>
            </a:p>
          </p:txBody>
        </p:sp>
        <p:sp>
          <p:nvSpPr>
            <p:cNvPr id="131" name="Oval 14">
              <a:extLst>
                <a:ext uri="{FF2B5EF4-FFF2-40B4-BE49-F238E27FC236}">
                  <a16:creationId xmlns:a16="http://schemas.microsoft.com/office/drawing/2014/main" id="{96EB7101-18EF-4F70-86F4-D486355D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3</a:t>
              </a:r>
            </a:p>
          </p:txBody>
        </p:sp>
        <p:sp>
          <p:nvSpPr>
            <p:cNvPr id="132" name="Oval 15">
              <a:extLst>
                <a:ext uri="{FF2B5EF4-FFF2-40B4-BE49-F238E27FC236}">
                  <a16:creationId xmlns:a16="http://schemas.microsoft.com/office/drawing/2014/main" id="{F16AE536-FF81-4AE7-9A7B-FF7885265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133" name="Oval 16">
              <a:extLst>
                <a:ext uri="{FF2B5EF4-FFF2-40B4-BE49-F238E27FC236}">
                  <a16:creationId xmlns:a16="http://schemas.microsoft.com/office/drawing/2014/main" id="{0F6EE91B-A960-4FF5-B613-63ECED931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134" name="Oval 17">
              <a:extLst>
                <a:ext uri="{FF2B5EF4-FFF2-40B4-BE49-F238E27FC236}">
                  <a16:creationId xmlns:a16="http://schemas.microsoft.com/office/drawing/2014/main" id="{566AD0ED-76BE-4DC9-AC83-A69F3E1FA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135" name="Oval 18">
              <a:extLst>
                <a:ext uri="{FF2B5EF4-FFF2-40B4-BE49-F238E27FC236}">
                  <a16:creationId xmlns:a16="http://schemas.microsoft.com/office/drawing/2014/main" id="{45CF53CD-B5C4-4574-B242-0494F594E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136" name="Oval 19">
              <a:extLst>
                <a:ext uri="{FF2B5EF4-FFF2-40B4-BE49-F238E27FC236}">
                  <a16:creationId xmlns:a16="http://schemas.microsoft.com/office/drawing/2014/main" id="{F8092E90-F6DA-41CD-AF2A-55F820DE3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60001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137" name="Oval 22">
            <a:extLst>
              <a:ext uri="{FF2B5EF4-FFF2-40B4-BE49-F238E27FC236}">
                <a16:creationId xmlns:a16="http://schemas.microsoft.com/office/drawing/2014/main" id="{228D65C0-44CA-4754-8B74-583497A75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693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138" name="AutoShape 23">
            <a:extLst>
              <a:ext uri="{FF2B5EF4-FFF2-40B4-BE49-F238E27FC236}">
                <a16:creationId xmlns:a16="http://schemas.microsoft.com/office/drawing/2014/main" id="{E2EB3B70-78AB-4BAA-ABAA-048229B88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05" y="4739218"/>
            <a:ext cx="960967" cy="1045455"/>
          </a:xfrm>
          <a:prstGeom prst="upArrow">
            <a:avLst>
              <a:gd name="adj1" fmla="val 50000"/>
              <a:gd name="adj2" fmla="val 28304"/>
            </a:avLst>
          </a:prstGeom>
          <a:noFill/>
          <a:ln w="28575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533"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39" name="AutoShape 25">
            <a:extLst>
              <a:ext uri="{FF2B5EF4-FFF2-40B4-BE49-F238E27FC236}">
                <a16:creationId xmlns:a16="http://schemas.microsoft.com/office/drawing/2014/main" id="{D0C12E5C-677C-4EB5-841A-6CB21878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754" y="2844800"/>
            <a:ext cx="768351" cy="763515"/>
          </a:xfrm>
          <a:prstGeom prst="downArrow">
            <a:avLst>
              <a:gd name="adj1" fmla="val 50000"/>
              <a:gd name="adj2" fmla="val 26377"/>
            </a:avLst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43840">
            <a:spAutoFit/>
          </a:bodyPr>
          <a:lstStyle/>
          <a:p>
            <a:r>
              <a:rPr lang="en-US" sz="3733"/>
              <a:t>j</a:t>
            </a:r>
          </a:p>
        </p:txBody>
      </p:sp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0" name="Rectangle 4">
            <a:extLst>
              <a:ext uri="{FF2B5EF4-FFF2-40B4-BE49-F238E27FC236}">
                <a16:creationId xmlns:a16="http://schemas.microsoft.com/office/drawing/2014/main" id="{27CC35BE-CBCA-4144-8F7F-01A1E229AA6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40693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">
        <p:fade/>
      </p:transition>
    </mc:Choice>
    <mc:Fallback xmlns="">
      <p:transition spd="med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23457E-6 L -0.0526 0.2086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1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31 L 0.11077 -0.000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6 0.20864 L -0.11094 -0.0003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0.00246 L 0.11077 0.0046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77 0.00463 L 0.2224 0.0024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63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35 0.00802 L 0.33438 0.00802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0"/>
                            </p:stCondLst>
                            <p:childTnLst>
                              <p:par>
                                <p:cTn id="59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1.23457E-6 L -0.22153 0.20864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000"/>
                            </p:stCondLst>
                            <p:childTnLst>
                              <p:par>
                                <p:cTn id="66" presetID="63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94 -0.00031 L 0.33386 -1.23457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0"/>
                            </p:stCondLst>
                            <p:childTnLst>
                              <p:par>
                                <p:cTn id="6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53 0.20864 L -0.44635 -0.00031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2" presetID="63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438 0.00802 L 0.44341 0.00802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0"/>
                            </p:stCondLst>
                            <p:childTnLst>
                              <p:par>
                                <p:cTn id="7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0"/>
                            </p:stCondLst>
                            <p:childTnLst>
                              <p:par>
                                <p:cTn id="7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000"/>
                            </p:stCondLst>
                            <p:childTnLst>
                              <p:par>
                                <p:cTn id="8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0.00802 L 0.5566 0.00802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3000"/>
                            </p:stCondLst>
                            <p:childTnLst>
                              <p:par>
                                <p:cTn id="8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5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4000"/>
                            </p:stCondLst>
                            <p:childTnLst>
                              <p:par>
                                <p:cTn id="90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0"/>
                            </p:stCondLst>
                            <p:childTnLst>
                              <p:par>
                                <p:cTn id="94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66 0.00246 L 0.68004 0.002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6000"/>
                            </p:stCondLst>
                            <p:childTnLst>
                              <p:par>
                                <p:cTn id="97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5" presetID="8" presetClass="exit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3" presetID="3" presetClass="exit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1000"/>
                            </p:stCondLst>
                            <p:childTnLst>
                              <p:par>
                                <p:cTn id="117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120" grpId="3" animBg="1"/>
      <p:bldP spid="120" grpId="4" animBg="1"/>
      <p:bldP spid="120" grpId="5" animBg="1"/>
      <p:bldP spid="120" grpId="6" animBg="1"/>
      <p:bldP spid="121" grpId="0" animBg="1"/>
      <p:bldP spid="122" grpId="0" animBg="1"/>
      <p:bldP spid="123" grpId="0" animBg="1"/>
      <p:bldP spid="123" grpId="1" animBg="1"/>
      <p:bldP spid="123" grpId="2" animBg="1"/>
      <p:bldP spid="123" grpId="3" animBg="1"/>
      <p:bldP spid="123" grpId="4" animBg="1"/>
      <p:bldP spid="123" grpId="5" animBg="1"/>
      <p:bldP spid="123" grpId="6" animBg="1"/>
      <p:bldP spid="124" grpId="0" animBg="1"/>
      <p:bldP spid="125" grpId="0" animBg="1"/>
      <p:bldP spid="126" grpId="0" animBg="1"/>
      <p:bldP spid="127" grpId="0" animBg="1"/>
      <p:bldP spid="127" grpId="1" animBg="1"/>
      <p:bldP spid="137" grpId="0" animBg="1"/>
      <p:bldP spid="138" grpId="0" animBg="1"/>
      <p:bldP spid="139" grpId="0" animBg="1"/>
      <p:bldP spid="139" grpId="1" animBg="1"/>
      <p:bldP spid="139" grpId="2" animBg="1"/>
      <p:bldP spid="139" grpId="3" animBg="1"/>
      <p:bldP spid="139" grpId="4" animBg="1"/>
      <p:bldP spid="139" grpId="5" animBg="1"/>
      <p:bldP spid="139" grpId="6" animBg="1"/>
      <p:bldP spid="139" grpId="7" animBg="1"/>
      <p:bldP spid="139" grpId="8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3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1665318" y="458018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7356501" y="1989822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4395472" y="2803246"/>
            <a:ext cx="3168352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Shell Sort</a:t>
            </a:r>
          </a:p>
        </p:txBody>
      </p:sp>
      <p:sp>
        <p:nvSpPr>
          <p:cNvPr id="54" name="TextBox 49"/>
          <p:cNvSpPr txBox="1"/>
          <p:nvPr/>
        </p:nvSpPr>
        <p:spPr>
          <a:xfrm>
            <a:off x="3531376" y="3524202"/>
            <a:ext cx="403244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được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cải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tiến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dựa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trên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giải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chèn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(Insertion Sort)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5106276" y="1351894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07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3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607163" y="1842299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D089B4F2-9338-440E-9475-E2CCCE0753B8}"/>
              </a:ext>
            </a:extLst>
          </p:cNvPr>
          <p:cNvSpPr txBox="1">
            <a:spLocks noChangeArrowheads="1"/>
          </p:cNvSpPr>
          <p:nvPr/>
        </p:nvSpPr>
        <p:spPr>
          <a:xfrm>
            <a:off x="1893548" y="2035875"/>
            <a:ext cx="8091355" cy="22572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lvl="1" indent="0" algn="just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  <a:p>
            <a:pPr marL="609585" lvl="1" indent="0" algn="just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09585" lvl="1" indent="0" algn="just">
              <a:buNone/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244537E-F16C-4F01-BAD1-E1415DA5872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428020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EC7E9E02-8FBC-4807-9C95-8D2F87ABDFB3}"/>
              </a:ext>
            </a:extLst>
          </p:cNvPr>
          <p:cNvSpPr/>
          <p:nvPr/>
        </p:nvSpPr>
        <p:spPr>
          <a:xfrm>
            <a:off x="2867395" y="1805329"/>
            <a:ext cx="7165043" cy="49495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ct val="120000"/>
              </a:lnSpc>
              <a:spcBef>
                <a:spcPct val="60000"/>
              </a:spcBef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h[1], h[2], ..., h[k];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  <a:p>
            <a:pPr algn="r"/>
            <a:endParaRPr lang="zh-CN" altLang="en-US" sz="2667" i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3397630" y="2721155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94239" y="2500315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6031994" y="4942520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7597971" y="4827281"/>
            <a:ext cx="6114933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i+1;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k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843D9-9A4B-4841-98D4-918AA4668EFC}"/>
              </a:ext>
            </a:extLst>
          </p:cNvPr>
          <p:cNvSpPr txBox="1"/>
          <p:nvPr/>
        </p:nvSpPr>
        <p:spPr>
          <a:xfrm>
            <a:off x="4900888" y="2432669"/>
            <a:ext cx="6114933" cy="247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60000"/>
              </a:spcBef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h[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D198F43E-B313-425E-9F61-AF24BF5A7C2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Shell Sort</a:t>
            </a:r>
          </a:p>
        </p:txBody>
      </p:sp>
      <p:pic>
        <p:nvPicPr>
          <p:cNvPr id="24" name="Graphic 2" descr="Brainstorm with solid fill">
            <a:extLst>
              <a:ext uri="{FF2B5EF4-FFF2-40B4-BE49-F238E27FC236}">
                <a16:creationId xmlns:a16="http://schemas.microsoft.com/office/drawing/2014/main" id="{A252E708-5B88-4097-B6CC-6656456FB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29" grpId="0"/>
      <p:bldP spid="30" grpId="0" animBg="1"/>
      <p:bldP spid="31" grpId="0"/>
      <p:bldP spid="33" grpId="0" animBg="1"/>
      <p:bldP spid="35" grpId="0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 rot="17230580">
            <a:off x="-2757089" y="918527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18958199">
            <a:off x="7592048" y="5956508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 rot="18932100">
            <a:off x="486574" y="521555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17218166">
            <a:off x="11180558" y="323658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D5086D-AA27-46BA-A9AD-A1C41FC75C0E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Cài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đặt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F693AC52-91A4-47DC-BD5E-F3586AF3B722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13" name="任意多边形: 形状 42">
              <a:extLst>
                <a:ext uri="{FF2B5EF4-FFF2-40B4-BE49-F238E27FC236}">
                  <a16:creationId xmlns:a16="http://schemas.microsoft.com/office/drawing/2014/main" id="{A4C640FD-3827-4547-89D0-7EF7240AF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任意多边形: 形状 43">
              <a:extLst>
                <a:ext uri="{FF2B5EF4-FFF2-40B4-BE49-F238E27FC236}">
                  <a16:creationId xmlns:a16="http://schemas.microsoft.com/office/drawing/2014/main" id="{68FA3B95-71FC-4FDA-A204-D4F09D2B13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F9E4EF4-DB52-42A3-B925-165EF81090C4}"/>
              </a:ext>
            </a:extLst>
          </p:cNvPr>
          <p:cNvSpPr txBox="1">
            <a:spLocks noChangeArrowheads="1"/>
          </p:cNvSpPr>
          <p:nvPr/>
        </p:nvSpPr>
        <p:spPr>
          <a:xfrm>
            <a:off x="1199457" y="1657432"/>
            <a:ext cx="10223121" cy="40029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26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FDE9-6FCB-4B61-AE6F-0AE656EC8276}"/>
              </a:ext>
            </a:extLst>
          </p:cNvPr>
          <p:cNvSpPr txBox="1"/>
          <p:nvPr/>
        </p:nvSpPr>
        <p:spPr>
          <a:xfrm>
            <a:off x="1259539" y="1880799"/>
            <a:ext cx="1059496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shellSort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 a[], int n) {</a:t>
            </a:r>
          </a:p>
          <a:p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j, temp;</a:t>
            </a:r>
          </a:p>
          <a:p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(interval = n/2; interval &gt; 0; interval /= 2) {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interval;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++){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temp = a[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 =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j &gt;= interval &amp;&amp; a[j - interval] &gt; temp; j -= interval){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a[j] = a[j - interval];				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}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a[j] = temp;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0AC4E30E-73F3-48D6-BAF2-2BE04D73105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22075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63" grpId="0" animBg="1"/>
      <p:bldP spid="11" grpId="0"/>
      <p:bldP spid="15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921013" y="104367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99378" y="107965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1" name="Oval 2">
            <a:extLst>
              <a:ext uri="{FF2B5EF4-FFF2-40B4-BE49-F238E27FC236}">
                <a16:creationId xmlns:a16="http://schemas.microsoft.com/office/drawing/2014/main" id="{1EADEC22-5457-4765-A4C7-AFD4D964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467" y="393667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72" name="Oval 3">
            <a:extLst>
              <a:ext uri="{FF2B5EF4-FFF2-40B4-BE49-F238E27FC236}">
                <a16:creationId xmlns:a16="http://schemas.microsoft.com/office/drawing/2014/main" id="{0C53112D-C4CC-4134-942C-A378314D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01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73" name="Oval 4">
            <a:extLst>
              <a:ext uri="{FF2B5EF4-FFF2-40B4-BE49-F238E27FC236}">
                <a16:creationId xmlns:a16="http://schemas.microsoft.com/office/drawing/2014/main" id="{8D1C8F55-C4EA-4AE1-BB7F-B83F5C6ED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450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74" name="Oval 5">
            <a:extLst>
              <a:ext uri="{FF2B5EF4-FFF2-40B4-BE49-F238E27FC236}">
                <a16:creationId xmlns:a16="http://schemas.microsoft.com/office/drawing/2014/main" id="{7CA83A35-5E48-4140-94C1-DDD1AA35F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001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5" name="Oval 6">
            <a:extLst>
              <a:ext uri="{FF2B5EF4-FFF2-40B4-BE49-F238E27FC236}">
                <a16:creationId xmlns:a16="http://schemas.microsoft.com/office/drawing/2014/main" id="{D4FE704A-DD07-4B9B-8E4A-78A9E1992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317" y="393667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11E9B4E8-B8AB-43D8-8B3E-A8D92405D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86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77" name="Oval 8">
            <a:extLst>
              <a:ext uri="{FF2B5EF4-FFF2-40B4-BE49-F238E27FC236}">
                <a16:creationId xmlns:a16="http://schemas.microsoft.com/office/drawing/2014/main" id="{9776B76E-D780-4594-9614-A8C63CFF1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41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78" name="Oval 9">
            <a:extLst>
              <a:ext uri="{FF2B5EF4-FFF2-40B4-BE49-F238E27FC236}">
                <a16:creationId xmlns:a16="http://schemas.microsoft.com/office/drawing/2014/main" id="{CD71211B-F7D1-40E5-A365-EEE703AEA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50" y="395148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79" name="Group 10">
            <a:extLst>
              <a:ext uri="{FF2B5EF4-FFF2-40B4-BE49-F238E27FC236}">
                <a16:creationId xmlns:a16="http://schemas.microsoft.com/office/drawing/2014/main" id="{7DAB51B5-94EB-4DB6-9545-6D22EA4B2166}"/>
              </a:ext>
            </a:extLst>
          </p:cNvPr>
          <p:cNvGrpSpPr/>
          <p:nvPr/>
        </p:nvGrpSpPr>
        <p:grpSpPr bwMode="auto">
          <a:xfrm>
            <a:off x="417150" y="4637287"/>
            <a:ext cx="11400367" cy="821268"/>
            <a:chOff x="644" y="1153"/>
            <a:chExt cx="4972" cy="388"/>
          </a:xfrm>
        </p:grpSpPr>
        <p:sp>
          <p:nvSpPr>
            <p:cNvPr id="80" name="Oval 11">
              <a:extLst>
                <a:ext uri="{FF2B5EF4-FFF2-40B4-BE49-F238E27FC236}">
                  <a16:creationId xmlns:a16="http://schemas.microsoft.com/office/drawing/2014/main" id="{C1744D20-58E8-4AC9-9C15-90B8B776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81" name="Oval 12">
              <a:extLst>
                <a:ext uri="{FF2B5EF4-FFF2-40B4-BE49-F238E27FC236}">
                  <a16:creationId xmlns:a16="http://schemas.microsoft.com/office/drawing/2014/main" id="{54C9A42E-39D3-4D6E-B30B-E671E35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82" name="Oval 13">
              <a:extLst>
                <a:ext uri="{FF2B5EF4-FFF2-40B4-BE49-F238E27FC236}">
                  <a16:creationId xmlns:a16="http://schemas.microsoft.com/office/drawing/2014/main" id="{1A00F28F-8A41-4909-B210-2E52E9AD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83" name="Oval 14">
              <a:extLst>
                <a:ext uri="{FF2B5EF4-FFF2-40B4-BE49-F238E27FC236}">
                  <a16:creationId xmlns:a16="http://schemas.microsoft.com/office/drawing/2014/main" id="{E4A179A5-457A-4291-B0D4-257C8AFE4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84" name="Oval 15">
              <a:extLst>
                <a:ext uri="{FF2B5EF4-FFF2-40B4-BE49-F238E27FC236}">
                  <a16:creationId xmlns:a16="http://schemas.microsoft.com/office/drawing/2014/main" id="{EAEF879C-0853-4F6C-A488-3EDA35634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85" name="Oval 16">
              <a:extLst>
                <a:ext uri="{FF2B5EF4-FFF2-40B4-BE49-F238E27FC236}">
                  <a16:creationId xmlns:a16="http://schemas.microsoft.com/office/drawing/2014/main" id="{17FB31FD-CBC0-4EE6-9E01-C5AE044BB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86" name="Oval 17">
              <a:extLst>
                <a:ext uri="{FF2B5EF4-FFF2-40B4-BE49-F238E27FC236}">
                  <a16:creationId xmlns:a16="http://schemas.microsoft.com/office/drawing/2014/main" id="{0BC7426E-95B6-44C6-8F35-844C31A4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87" name="Oval 18">
              <a:extLst>
                <a:ext uri="{FF2B5EF4-FFF2-40B4-BE49-F238E27FC236}">
                  <a16:creationId xmlns:a16="http://schemas.microsoft.com/office/drawing/2014/main" id="{0F4F0FC9-B428-4F2B-81B3-9B755BF1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92" name="Text Box 24">
            <a:extLst>
              <a:ext uri="{FF2B5EF4-FFF2-40B4-BE49-F238E27FC236}">
                <a16:creationId xmlns:a16="http://schemas.microsoft.com/office/drawing/2014/main" id="{1D16B0FE-09D6-40A7-B17F-B24A6A708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310" y="6972497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CDD0C16-BF50-47B8-ADC9-BA4FDFD3F88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285301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57">
            <a:extLst>
              <a:ext uri="{FF2B5EF4-FFF2-40B4-BE49-F238E27FC236}">
                <a16:creationId xmlns:a16="http://schemas.microsoft.com/office/drawing/2014/main" id="{1E680474-41CC-4FAB-AA39-1B91F255FE77}"/>
              </a:ext>
            </a:extLst>
          </p:cNvPr>
          <p:cNvSpPr/>
          <p:nvPr/>
        </p:nvSpPr>
        <p:spPr>
          <a:xfrm rot="18932100">
            <a:off x="168519" y="6122398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6" name="任意多边形: 形状 49">
            <a:extLst>
              <a:ext uri="{FF2B5EF4-FFF2-40B4-BE49-F238E27FC236}">
                <a16:creationId xmlns:a16="http://schemas.microsoft.com/office/drawing/2014/main" id="{A1DF39D7-F15E-4CE0-AB78-09729267431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27B278D7-E240-4B4A-9B92-DD4E250372C3}"/>
              </a:ext>
            </a:extLst>
          </p:cNvPr>
          <p:cNvSpPr txBox="1"/>
          <p:nvPr/>
        </p:nvSpPr>
        <p:spPr>
          <a:xfrm>
            <a:off x="921013" y="1043673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8" name="组合 41">
            <a:extLst>
              <a:ext uri="{FF2B5EF4-FFF2-40B4-BE49-F238E27FC236}">
                <a16:creationId xmlns:a16="http://schemas.microsoft.com/office/drawing/2014/main" id="{05F51A84-3E2C-48A5-9868-24DA242E032F}"/>
              </a:ext>
            </a:extLst>
          </p:cNvPr>
          <p:cNvGrpSpPr/>
          <p:nvPr/>
        </p:nvGrpSpPr>
        <p:grpSpPr>
          <a:xfrm>
            <a:off x="99378" y="1079657"/>
            <a:ext cx="734573" cy="492035"/>
            <a:chOff x="1311557" y="1084208"/>
            <a:chExt cx="363995" cy="250835"/>
          </a:xfrm>
        </p:grpSpPr>
        <p:sp>
          <p:nvSpPr>
            <p:cNvPr id="149" name="任意多边形: 形状 42">
              <a:extLst>
                <a:ext uri="{FF2B5EF4-FFF2-40B4-BE49-F238E27FC236}">
                  <a16:creationId xmlns:a16="http://schemas.microsoft.com/office/drawing/2014/main" id="{2B9FE8B3-482B-4A2F-AB87-2D9C094916F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0" name="任意多边形: 形状 43">
              <a:extLst>
                <a:ext uri="{FF2B5EF4-FFF2-40B4-BE49-F238E27FC236}">
                  <a16:creationId xmlns:a16="http://schemas.microsoft.com/office/drawing/2014/main" id="{B113D03F-2F24-48CA-A222-1259C5886C9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71" name="Oval 2">
            <a:extLst>
              <a:ext uri="{FF2B5EF4-FFF2-40B4-BE49-F238E27FC236}">
                <a16:creationId xmlns:a16="http://schemas.microsoft.com/office/drawing/2014/main" id="{1EADEC22-5457-4765-A4C7-AFD4D9645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467" y="3936670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72" name="Oval 3">
            <a:extLst>
              <a:ext uri="{FF2B5EF4-FFF2-40B4-BE49-F238E27FC236}">
                <a16:creationId xmlns:a16="http://schemas.microsoft.com/office/drawing/2014/main" id="{0C53112D-C4CC-4134-942C-A378314D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01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73" name="Oval 4">
            <a:extLst>
              <a:ext uri="{FF2B5EF4-FFF2-40B4-BE49-F238E27FC236}">
                <a16:creationId xmlns:a16="http://schemas.microsoft.com/office/drawing/2014/main" id="{8D1C8F55-C4EA-4AE1-BB7F-B83F5C6ED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450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74" name="Oval 5">
            <a:extLst>
              <a:ext uri="{FF2B5EF4-FFF2-40B4-BE49-F238E27FC236}">
                <a16:creationId xmlns:a16="http://schemas.microsoft.com/office/drawing/2014/main" id="{7CA83A35-5E48-4140-94C1-DDD1AA35F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001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75" name="Oval 6">
            <a:extLst>
              <a:ext uri="{FF2B5EF4-FFF2-40B4-BE49-F238E27FC236}">
                <a16:creationId xmlns:a16="http://schemas.microsoft.com/office/drawing/2014/main" id="{D4FE704A-DD07-4B9B-8E4A-78A9E1992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317" y="3936670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11E9B4E8-B8AB-43D8-8B3E-A8D92405D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386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77" name="Oval 8">
            <a:extLst>
              <a:ext uri="{FF2B5EF4-FFF2-40B4-BE49-F238E27FC236}">
                <a16:creationId xmlns:a16="http://schemas.microsoft.com/office/drawing/2014/main" id="{9776B76E-D780-4594-9614-A8C63CFF1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417" y="3936670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78" name="Oval 9">
            <a:extLst>
              <a:ext uri="{FF2B5EF4-FFF2-40B4-BE49-F238E27FC236}">
                <a16:creationId xmlns:a16="http://schemas.microsoft.com/office/drawing/2014/main" id="{CD71211B-F7D1-40E5-A365-EEE703AEA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50" y="395148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grpSp>
        <p:nvGrpSpPr>
          <p:cNvPr id="79" name="Group 10">
            <a:extLst>
              <a:ext uri="{FF2B5EF4-FFF2-40B4-BE49-F238E27FC236}">
                <a16:creationId xmlns:a16="http://schemas.microsoft.com/office/drawing/2014/main" id="{7DAB51B5-94EB-4DB6-9545-6D22EA4B2166}"/>
              </a:ext>
            </a:extLst>
          </p:cNvPr>
          <p:cNvGrpSpPr/>
          <p:nvPr/>
        </p:nvGrpSpPr>
        <p:grpSpPr bwMode="auto">
          <a:xfrm>
            <a:off x="417150" y="4637287"/>
            <a:ext cx="11400367" cy="821268"/>
            <a:chOff x="644" y="1153"/>
            <a:chExt cx="4972" cy="388"/>
          </a:xfrm>
        </p:grpSpPr>
        <p:sp>
          <p:nvSpPr>
            <p:cNvPr id="80" name="Oval 11">
              <a:extLst>
                <a:ext uri="{FF2B5EF4-FFF2-40B4-BE49-F238E27FC236}">
                  <a16:creationId xmlns:a16="http://schemas.microsoft.com/office/drawing/2014/main" id="{C1744D20-58E8-4AC9-9C15-90B8B776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81" name="Oval 12">
              <a:extLst>
                <a:ext uri="{FF2B5EF4-FFF2-40B4-BE49-F238E27FC236}">
                  <a16:creationId xmlns:a16="http://schemas.microsoft.com/office/drawing/2014/main" id="{54C9A42E-39D3-4D6E-B30B-E671E35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82" name="Oval 13">
              <a:extLst>
                <a:ext uri="{FF2B5EF4-FFF2-40B4-BE49-F238E27FC236}">
                  <a16:creationId xmlns:a16="http://schemas.microsoft.com/office/drawing/2014/main" id="{1A00F28F-8A41-4909-B210-2E52E9AD9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83" name="Oval 14">
              <a:extLst>
                <a:ext uri="{FF2B5EF4-FFF2-40B4-BE49-F238E27FC236}">
                  <a16:creationId xmlns:a16="http://schemas.microsoft.com/office/drawing/2014/main" id="{E4A179A5-457A-4291-B0D4-257C8AFE4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84" name="Oval 15">
              <a:extLst>
                <a:ext uri="{FF2B5EF4-FFF2-40B4-BE49-F238E27FC236}">
                  <a16:creationId xmlns:a16="http://schemas.microsoft.com/office/drawing/2014/main" id="{EAEF879C-0853-4F6C-A488-3EDA35634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85" name="Oval 16">
              <a:extLst>
                <a:ext uri="{FF2B5EF4-FFF2-40B4-BE49-F238E27FC236}">
                  <a16:creationId xmlns:a16="http://schemas.microsoft.com/office/drawing/2014/main" id="{17FB31FD-CBC0-4EE6-9E01-C5AE044BB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86" name="Oval 17">
              <a:extLst>
                <a:ext uri="{FF2B5EF4-FFF2-40B4-BE49-F238E27FC236}">
                  <a16:creationId xmlns:a16="http://schemas.microsoft.com/office/drawing/2014/main" id="{0BC7426E-95B6-44C6-8F35-844C31A4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87" name="Oval 18">
              <a:extLst>
                <a:ext uri="{FF2B5EF4-FFF2-40B4-BE49-F238E27FC236}">
                  <a16:creationId xmlns:a16="http://schemas.microsoft.com/office/drawing/2014/main" id="{0F4F0FC9-B428-4F2B-81B3-9B755BF1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88" name="Text Box 20">
            <a:extLst>
              <a:ext uri="{FF2B5EF4-FFF2-40B4-BE49-F238E27FC236}">
                <a16:creationId xmlns:a16="http://schemas.microsoft.com/office/drawing/2014/main" id="{FAA0BF48-068B-4647-8819-4938C0586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740" y="1987035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 dirty="0">
                <a:solidFill>
                  <a:schemeClr val="bg1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89" name="Text Box 21">
            <a:extLst>
              <a:ext uri="{FF2B5EF4-FFF2-40B4-BE49-F238E27FC236}">
                <a16:creationId xmlns:a16="http://schemas.microsoft.com/office/drawing/2014/main" id="{BC29AD69-C7A6-408A-AD99-73FD22544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41" y="2006241"/>
            <a:ext cx="2923396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chemeClr val="bg1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chemeClr val="bg1"/>
                </a:solidFill>
                <a:latin typeface="VNI-Helve" pitchFamily="2" charset="0"/>
              </a:rPr>
              <a:t> = 5</a:t>
            </a:r>
          </a:p>
        </p:txBody>
      </p:sp>
      <p:sp>
        <p:nvSpPr>
          <p:cNvPr id="90" name="AutoShape 22">
            <a:extLst>
              <a:ext uri="{FF2B5EF4-FFF2-40B4-BE49-F238E27FC236}">
                <a16:creationId xmlns:a16="http://schemas.microsoft.com/office/drawing/2014/main" id="{734754AF-3273-44C3-A252-621748479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149" y="2852936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VNI-Helve" pitchFamily="2" charset="0"/>
              </a:rPr>
              <a:t>curr</a:t>
            </a:r>
          </a:p>
        </p:txBody>
      </p:sp>
      <p:sp>
        <p:nvSpPr>
          <p:cNvPr id="91" name="AutoShape 23">
            <a:extLst>
              <a:ext uri="{FF2B5EF4-FFF2-40B4-BE49-F238E27FC236}">
                <a16:creationId xmlns:a16="http://schemas.microsoft.com/office/drawing/2014/main" id="{0C55BEA5-1EF0-4F5F-8912-09D515568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49" y="2852936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92" name="Text Box 24">
            <a:extLst>
              <a:ext uri="{FF2B5EF4-FFF2-40B4-BE49-F238E27FC236}">
                <a16:creationId xmlns:a16="http://schemas.microsoft.com/office/drawing/2014/main" id="{1D16B0FE-09D6-40A7-B17F-B24A6A708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310" y="6972497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92ECDC9-D67C-4F48-876D-6D02EB58371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353736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-0.30139 0.240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1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16 L 0.6059 -0.002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3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39 0.24074 L -0.60486 0.0043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1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125 -0.0015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2099E-6 L 0.12674 0.00062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4" presetClass="exit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00154 L 0.24305 -0.0015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74 0.00062 L 0.24497 0.00062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0"/>
                            </p:stCondLst>
                            <p:childTnLst>
                              <p:par>
                                <p:cTn id="59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8" grpId="0" animBg="1"/>
      <p:bldP spid="89" grpId="0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1" grpId="2" animBg="1"/>
      <p:bldP spid="91" grpId="3" animBg="1"/>
      <p:bldP spid="91" grpId="4" animBg="1"/>
      <p:bldP spid="91" grpId="5" animBg="1"/>
      <p:bldP spid="91" grpId="6" animBg="1"/>
      <p:bldP spid="9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: 形状 57">
            <a:extLst>
              <a:ext uri="{FF2B5EF4-FFF2-40B4-BE49-F238E27FC236}">
                <a16:creationId xmlns:a16="http://schemas.microsoft.com/office/drawing/2014/main" id="{BD16F58F-FBD3-4082-86B1-DDD51F08F355}"/>
              </a:ext>
            </a:extLst>
          </p:cNvPr>
          <p:cNvSpPr/>
          <p:nvPr/>
        </p:nvSpPr>
        <p:spPr>
          <a:xfrm rot="18932100">
            <a:off x="160903" y="625934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任意多边形: 形状 49">
            <a:extLst>
              <a:ext uri="{FF2B5EF4-FFF2-40B4-BE49-F238E27FC236}">
                <a16:creationId xmlns:a16="http://schemas.microsoft.com/office/drawing/2014/main" id="{F82FDD67-0E8F-4266-8EDF-CDD31EF5D243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E75E7DA-4C2C-4EA2-A7DE-32A63A17CB90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0" name="组合 41">
            <a:extLst>
              <a:ext uri="{FF2B5EF4-FFF2-40B4-BE49-F238E27FC236}">
                <a16:creationId xmlns:a16="http://schemas.microsoft.com/office/drawing/2014/main" id="{1EA7CFB5-8D71-404D-BBE9-53D42ECAB93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51" name="任意多边形: 形状 42">
              <a:extLst>
                <a:ext uri="{FF2B5EF4-FFF2-40B4-BE49-F238E27FC236}">
                  <a16:creationId xmlns:a16="http://schemas.microsoft.com/office/drawing/2014/main" id="{A13A6595-5DB1-4FA2-8B30-28CD5C1DE48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任意多边形: 形状 43">
              <a:extLst>
                <a:ext uri="{FF2B5EF4-FFF2-40B4-BE49-F238E27FC236}">
                  <a16:creationId xmlns:a16="http://schemas.microsoft.com/office/drawing/2014/main" id="{60407811-078E-4DB2-9972-60385FBF2D4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55" name="Oval 2">
            <a:extLst>
              <a:ext uri="{FF2B5EF4-FFF2-40B4-BE49-F238E27FC236}">
                <a16:creationId xmlns:a16="http://schemas.microsoft.com/office/drawing/2014/main" id="{B980E371-C03A-41AA-87CE-AB32B7EB6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80" y="454805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6" name="Oval 3">
            <a:extLst>
              <a:ext uri="{FF2B5EF4-FFF2-40B4-BE49-F238E27FC236}">
                <a16:creationId xmlns:a16="http://schemas.microsoft.com/office/drawing/2014/main" id="{40E0D8D4-7E07-46B1-AA81-ED5F91A25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130" y="45480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73EAD130-413E-451E-B756-27B7BAD9B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563" y="45480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58" name="Oval 5">
            <a:extLst>
              <a:ext uri="{FF2B5EF4-FFF2-40B4-BE49-F238E27FC236}">
                <a16:creationId xmlns:a16="http://schemas.microsoft.com/office/drawing/2014/main" id="{AD57CC3F-717A-4C05-8F67-22666DFDA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114" y="45480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59" name="Oval 6">
            <a:extLst>
              <a:ext uri="{FF2B5EF4-FFF2-40B4-BE49-F238E27FC236}">
                <a16:creationId xmlns:a16="http://schemas.microsoft.com/office/drawing/2014/main" id="{D0183225-1E9F-4CDE-AF39-7ACB752F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430" y="4548056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60" name="Oval 7">
            <a:extLst>
              <a:ext uri="{FF2B5EF4-FFF2-40B4-BE49-F238E27FC236}">
                <a16:creationId xmlns:a16="http://schemas.microsoft.com/office/drawing/2014/main" id="{B33D800C-87AB-4BAD-8A74-FBF098733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6981" y="45480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61" name="Oval 8">
            <a:extLst>
              <a:ext uri="{FF2B5EF4-FFF2-40B4-BE49-F238E27FC236}">
                <a16:creationId xmlns:a16="http://schemas.microsoft.com/office/drawing/2014/main" id="{D9CBD1C4-E0E7-41F2-821D-02BA67B86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530" y="454805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0099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62" name="Oval 9">
            <a:extLst>
              <a:ext uri="{FF2B5EF4-FFF2-40B4-BE49-F238E27FC236}">
                <a16:creationId xmlns:a16="http://schemas.microsoft.com/office/drawing/2014/main" id="{CDB917E9-0DC5-4669-977C-D765734E9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3" y="454805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BECECBF7-36AB-47FC-B19D-F77D9B3B7B16}"/>
              </a:ext>
            </a:extLst>
          </p:cNvPr>
          <p:cNvGrpSpPr/>
          <p:nvPr/>
        </p:nvGrpSpPr>
        <p:grpSpPr bwMode="auto">
          <a:xfrm>
            <a:off x="360263" y="5248672"/>
            <a:ext cx="11400367" cy="821268"/>
            <a:chOff x="644" y="1153"/>
            <a:chExt cx="4972" cy="388"/>
          </a:xfrm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2DF3C186-FD2C-49E2-9077-4468FFC4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65" name="Oval 12">
              <a:extLst>
                <a:ext uri="{FF2B5EF4-FFF2-40B4-BE49-F238E27FC236}">
                  <a16:creationId xmlns:a16="http://schemas.microsoft.com/office/drawing/2014/main" id="{9E15AB00-FBAF-4356-B89D-F4CAF8ADB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66" name="Oval 13">
              <a:extLst>
                <a:ext uri="{FF2B5EF4-FFF2-40B4-BE49-F238E27FC236}">
                  <a16:creationId xmlns:a16="http://schemas.microsoft.com/office/drawing/2014/main" id="{02C7FF62-5094-4AE7-980D-1CCCFCEEF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7" name="Oval 14">
              <a:extLst>
                <a:ext uri="{FF2B5EF4-FFF2-40B4-BE49-F238E27FC236}">
                  <a16:creationId xmlns:a16="http://schemas.microsoft.com/office/drawing/2014/main" id="{E16DB3CB-4284-445F-A25B-4CDD74CED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8" name="Oval 15">
              <a:extLst>
                <a:ext uri="{FF2B5EF4-FFF2-40B4-BE49-F238E27FC236}">
                  <a16:creationId xmlns:a16="http://schemas.microsoft.com/office/drawing/2014/main" id="{531445E3-52FE-4DB4-AEE0-345B8E90C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9" name="Oval 16">
              <a:extLst>
                <a:ext uri="{FF2B5EF4-FFF2-40B4-BE49-F238E27FC236}">
                  <a16:creationId xmlns:a16="http://schemas.microsoft.com/office/drawing/2014/main" id="{F5F2858E-E719-44BE-A186-4E666A2CB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0A591C06-300B-4D7E-BE28-19A4A9D7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71" name="Oval 18">
              <a:extLst>
                <a:ext uri="{FF2B5EF4-FFF2-40B4-BE49-F238E27FC236}">
                  <a16:creationId xmlns:a16="http://schemas.microsoft.com/office/drawing/2014/main" id="{73A95467-B0AE-4F0A-97C5-425BCAB2D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72" name="Text Box 20">
            <a:extLst>
              <a:ext uri="{FF2B5EF4-FFF2-40B4-BE49-F238E27FC236}">
                <a16:creationId xmlns:a16="http://schemas.microsoft.com/office/drawing/2014/main" id="{9D44FA7B-259D-42B2-AAE9-EFC5080D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780" y="2465255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73" name="Text Box 21">
            <a:extLst>
              <a:ext uri="{FF2B5EF4-FFF2-40B4-BE49-F238E27FC236}">
                <a16:creationId xmlns:a16="http://schemas.microsoft.com/office/drawing/2014/main" id="{3BB9882B-02B9-4040-BD45-EE8E44D83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80" y="2710789"/>
            <a:ext cx="3058021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 = 5;</a:t>
            </a:r>
          </a:p>
        </p:txBody>
      </p:sp>
      <p:sp>
        <p:nvSpPr>
          <p:cNvPr id="74" name="Text Box 22">
            <a:extLst>
              <a:ext uri="{FF2B5EF4-FFF2-40B4-BE49-F238E27FC236}">
                <a16:creationId xmlns:a16="http://schemas.microsoft.com/office/drawing/2014/main" id="{1DBD4D63-2B06-4F24-A755-E02E057FF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380" y="7932604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991A49AA-3EC3-471E-B011-F71AA64BCFC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4112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BC3D0858-97B7-46D1-ABB6-AF91562F54D9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21AF741A-9737-4A62-A8F8-0373D8F7C944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2895EF0C-6808-4DB0-8E7C-11D08AA5BE41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70" name="组合 41">
            <a:extLst>
              <a:ext uri="{FF2B5EF4-FFF2-40B4-BE49-F238E27FC236}">
                <a16:creationId xmlns:a16="http://schemas.microsoft.com/office/drawing/2014/main" id="{A4CC643D-DA6C-461C-B589-A6E8E0AB198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71" name="任意多边形: 形状 42">
              <a:extLst>
                <a:ext uri="{FF2B5EF4-FFF2-40B4-BE49-F238E27FC236}">
                  <a16:creationId xmlns:a16="http://schemas.microsoft.com/office/drawing/2014/main" id="{4169C0C9-123B-42C2-A3C6-C675D0CAC5A8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2" name="任意多边形: 形状 43">
              <a:extLst>
                <a:ext uri="{FF2B5EF4-FFF2-40B4-BE49-F238E27FC236}">
                  <a16:creationId xmlns:a16="http://schemas.microsoft.com/office/drawing/2014/main" id="{DA2E7C0A-D44D-4D34-852C-8D67096EE5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2" name="Oval 2">
            <a:extLst>
              <a:ext uri="{FF2B5EF4-FFF2-40B4-BE49-F238E27FC236}">
                <a16:creationId xmlns:a16="http://schemas.microsoft.com/office/drawing/2014/main" id="{81466287-BB2B-488A-AB5D-26D63DFFB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580" y="416401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2</a:t>
            </a:r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5D8C8D3E-7BFC-4789-8738-0E92C9F9D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130" y="416401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44" name="Oval 4">
            <a:extLst>
              <a:ext uri="{FF2B5EF4-FFF2-40B4-BE49-F238E27FC236}">
                <a16:creationId xmlns:a16="http://schemas.microsoft.com/office/drawing/2014/main" id="{3DD3E9F8-1CB7-42B9-9930-98B42B12E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563" y="416401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89B6A129-B6D7-4952-8C2C-022FB904B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114" y="416401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46" name="Oval 6">
            <a:extLst>
              <a:ext uri="{FF2B5EF4-FFF2-40B4-BE49-F238E27FC236}">
                <a16:creationId xmlns:a16="http://schemas.microsoft.com/office/drawing/2014/main" id="{F7CD5EE2-FAAC-452A-98A4-4AEA3DB0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430" y="416401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D7C23B3D-E256-4384-9273-CE089E2B0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6981" y="416401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8" name="Oval 8">
            <a:extLst>
              <a:ext uri="{FF2B5EF4-FFF2-40B4-BE49-F238E27FC236}">
                <a16:creationId xmlns:a16="http://schemas.microsoft.com/office/drawing/2014/main" id="{2102209B-5E43-408C-A1F2-32159D07B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530" y="416401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1B27ACF3-3111-446E-AEC6-090C1AB89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3" y="423386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49F0522E-73D2-4A54-9493-339039C1D97F}"/>
              </a:ext>
            </a:extLst>
          </p:cNvPr>
          <p:cNvGrpSpPr/>
          <p:nvPr/>
        </p:nvGrpSpPr>
        <p:grpSpPr bwMode="auto">
          <a:xfrm>
            <a:off x="360263" y="4959878"/>
            <a:ext cx="11400367" cy="821266"/>
            <a:chOff x="644" y="1153"/>
            <a:chExt cx="4972" cy="388"/>
          </a:xfrm>
        </p:grpSpPr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45550194-CCBE-4D29-8D54-175C4ED62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1</a:t>
              </a:r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15581219-07CD-447D-9204-8DCB528B4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574FA008-AEBA-421C-97CB-FD8996CCE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4826B865-BA53-4C93-83BF-54D8C7AAA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5" name="Oval 15">
              <a:extLst>
                <a:ext uri="{FF2B5EF4-FFF2-40B4-BE49-F238E27FC236}">
                  <a16:creationId xmlns:a16="http://schemas.microsoft.com/office/drawing/2014/main" id="{5457867D-7123-427E-A508-403BB227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56" name="Oval 16">
              <a:extLst>
                <a:ext uri="{FF2B5EF4-FFF2-40B4-BE49-F238E27FC236}">
                  <a16:creationId xmlns:a16="http://schemas.microsoft.com/office/drawing/2014/main" id="{1E42FF2F-CF12-4AB1-B8D5-A10468E00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A3E691DA-EF19-4139-8296-1154C9AA4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238AF217-1063-483E-8266-28A65D8B0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9" name="Text Box 20">
            <a:extLst>
              <a:ext uri="{FF2B5EF4-FFF2-40B4-BE49-F238E27FC236}">
                <a16:creationId xmlns:a16="http://schemas.microsoft.com/office/drawing/2014/main" id="{ED8911CA-A2B2-4C48-A35C-FD5F13E0B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780" y="2081212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60" name="Text Box 21">
            <a:extLst>
              <a:ext uri="{FF2B5EF4-FFF2-40B4-BE49-F238E27FC236}">
                <a16:creationId xmlns:a16="http://schemas.microsoft.com/office/drawing/2014/main" id="{ECB96ED3-D7C3-4F5B-956A-D4C64E8D4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210" y="2111143"/>
            <a:ext cx="285541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 = 3</a:t>
            </a:r>
          </a:p>
        </p:txBody>
      </p:sp>
      <p:sp>
        <p:nvSpPr>
          <p:cNvPr id="61" name="AutoShape 22">
            <a:extLst>
              <a:ext uri="{FF2B5EF4-FFF2-40B4-BE49-F238E27FC236}">
                <a16:creationId xmlns:a16="http://schemas.microsoft.com/office/drawing/2014/main" id="{00C5899F-60FD-4E89-9AC8-08813F268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447" y="3080279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VNI-Helve" pitchFamily="2" charset="0"/>
              </a:rPr>
              <a:t>curr</a:t>
            </a:r>
          </a:p>
        </p:txBody>
      </p:sp>
      <p:sp>
        <p:nvSpPr>
          <p:cNvPr id="76" name="AutoShape 23">
            <a:extLst>
              <a:ext uri="{FF2B5EF4-FFF2-40B4-BE49-F238E27FC236}">
                <a16:creationId xmlns:a16="http://schemas.microsoft.com/office/drawing/2014/main" id="{6AAF0503-26A9-4757-800F-D12FD5870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3" y="3080279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77" name="Text Box 24">
            <a:extLst>
              <a:ext uri="{FF2B5EF4-FFF2-40B4-BE49-F238E27FC236}">
                <a16:creationId xmlns:a16="http://schemas.microsoft.com/office/drawing/2014/main" id="{68B58E6D-5472-478F-8DDA-0C83D7842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960" y="7578955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5074A34-0870-43E8-8E86-603B21290255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39111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69136E-6 L -0.18039 0.2111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31 L 0.36354 -0.0101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77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38 0.21111 L -0.36285 0.0098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-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9.87654E-7 L 0.12639 -0.0003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9.87654E-7 L 0.12187 0.0040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69136E-6 L -0.18055 0.2111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4.69136E-6 L 0.36389 -1.23457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56 0.21111 L -0.3599 4.69136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3" presetClass="exit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0"/>
                            </p:stCondLst>
                            <p:childTnLst>
                              <p:par>
                                <p:cTn id="5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39 -0.00031 L 0.24445 0.00741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63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87 0.00401 L 0.24184 0.0074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69136E-6 L -0.17934 0.21111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6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216 L 0.36355 -1.2345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4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000"/>
                            </p:stCondLst>
                            <p:childTnLst>
                              <p:par>
                                <p:cTn id="7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4 0.21111 L -0.36302 0.0021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0"/>
                            </p:stCondLst>
                            <p:childTnLst>
                              <p:par>
                                <p:cTn id="73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45 0.00741 L 0.36268 0.0074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60" grpId="0" animBg="1"/>
      <p:bldP spid="61" grpId="0" animBg="1"/>
      <p:bldP spid="61" grpId="1" animBg="1"/>
      <p:bldP spid="61" grpId="2" animBg="1"/>
      <p:bldP spid="61" grpId="3" animBg="1"/>
      <p:bldP spid="76" grpId="0" animBg="1"/>
      <p:bldP spid="76" grpId="1" animBg="1"/>
      <p:bldP spid="76" grpId="2" animBg="1"/>
      <p:bldP spid="76" grpId="3" animBg="1"/>
      <p:bldP spid="76" grpId="4" animBg="1"/>
      <p:bldP spid="76" grpId="5" animBg="1"/>
      <p:bldP spid="76" grpId="6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0844E010-3964-41B6-8FE1-835046F4B7D5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4" name="组合 41">
            <a:extLst>
              <a:ext uri="{FF2B5EF4-FFF2-40B4-BE49-F238E27FC236}">
                <a16:creationId xmlns:a16="http://schemas.microsoft.com/office/drawing/2014/main" id="{8AABC5E7-A2FC-4181-8B1F-FF234283191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65" name="任意多边形: 形状 42">
              <a:extLst>
                <a:ext uri="{FF2B5EF4-FFF2-40B4-BE49-F238E27FC236}">
                  <a16:creationId xmlns:a16="http://schemas.microsoft.com/office/drawing/2014/main" id="{655FEA9A-44B3-4884-AE1D-7BE07EA545C4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6" name="任意多边形: 形状 43">
              <a:extLst>
                <a:ext uri="{FF2B5EF4-FFF2-40B4-BE49-F238E27FC236}">
                  <a16:creationId xmlns:a16="http://schemas.microsoft.com/office/drawing/2014/main" id="{32CAFF5E-DC1D-4A7C-BB64-F76EDAD441A6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67" name="任意多边形: 形状 57">
            <a:extLst>
              <a:ext uri="{FF2B5EF4-FFF2-40B4-BE49-F238E27FC236}">
                <a16:creationId xmlns:a16="http://schemas.microsoft.com/office/drawing/2014/main" id="{C86B1AED-A561-439C-A876-D250731663E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8" name="任意多边形: 形状 49">
            <a:extLst>
              <a:ext uri="{FF2B5EF4-FFF2-40B4-BE49-F238E27FC236}">
                <a16:creationId xmlns:a16="http://schemas.microsoft.com/office/drawing/2014/main" id="{1FD310CF-67BE-4193-9D76-23E8AC9C6F5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DE35B04A-06C4-439D-AE41-D9FC8E8A1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591" y="435967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81D96225-F71E-4045-A21B-89B55414C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4" name="Oval 4">
            <a:extLst>
              <a:ext uri="{FF2B5EF4-FFF2-40B4-BE49-F238E27FC236}">
                <a16:creationId xmlns:a16="http://schemas.microsoft.com/office/drawing/2014/main" id="{4E92E8BB-2A9A-49E2-9168-76A590382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574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49C01FB1-4B66-499D-AB17-96D94E8DB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125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6" name="Oval 6">
            <a:extLst>
              <a:ext uri="{FF2B5EF4-FFF2-40B4-BE49-F238E27FC236}">
                <a16:creationId xmlns:a16="http://schemas.microsoft.com/office/drawing/2014/main" id="{56C414A4-9782-4C29-8EAF-448B8E90D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441" y="4359673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BEEDD263-B925-4DA8-AD03-210643DAD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2991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48" name="Oval 8">
            <a:extLst>
              <a:ext uri="{FF2B5EF4-FFF2-40B4-BE49-F238E27FC236}">
                <a16:creationId xmlns:a16="http://schemas.microsoft.com/office/drawing/2014/main" id="{C880F964-6EFD-4943-A09B-72060B9B5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541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D0FE2149-CB4B-4118-95DD-F086F34E9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74" y="435967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C3CC9306-1C03-4C71-A922-1EBB1BEE3C4F}"/>
              </a:ext>
            </a:extLst>
          </p:cNvPr>
          <p:cNvGrpSpPr/>
          <p:nvPr/>
        </p:nvGrpSpPr>
        <p:grpSpPr bwMode="auto">
          <a:xfrm>
            <a:off x="456274" y="5060289"/>
            <a:ext cx="11400367" cy="821268"/>
            <a:chOff x="644" y="1153"/>
            <a:chExt cx="4972" cy="388"/>
          </a:xfrm>
        </p:grpSpPr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5080BB17-B1A1-4E86-9E9A-DAEE8314E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95E0F691-568B-46DA-8908-BA7C0210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81981527-0294-4E64-8188-03B502C25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79BFC2A8-5234-4774-AFC6-B342693C8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55" name="Oval 15">
              <a:extLst>
                <a:ext uri="{FF2B5EF4-FFF2-40B4-BE49-F238E27FC236}">
                  <a16:creationId xmlns:a16="http://schemas.microsoft.com/office/drawing/2014/main" id="{60AC30FF-E926-439A-8A7F-D4744437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56" name="Oval 16">
              <a:extLst>
                <a:ext uri="{FF2B5EF4-FFF2-40B4-BE49-F238E27FC236}">
                  <a16:creationId xmlns:a16="http://schemas.microsoft.com/office/drawing/2014/main" id="{F01209CA-3E97-4091-941B-B3D92049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58B1CD4B-FD86-4E20-B9E4-AAF0F7DDE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3283BFC7-E775-459D-B0B2-A85B8266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9" name="Text Box 20">
            <a:extLst>
              <a:ext uri="{FF2B5EF4-FFF2-40B4-BE49-F238E27FC236}">
                <a16:creationId xmlns:a16="http://schemas.microsoft.com/office/drawing/2014/main" id="{A3F3C3A2-143A-4549-9642-A28E6CE7D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6791" y="2276872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60" name="Text Box 21">
            <a:extLst>
              <a:ext uri="{FF2B5EF4-FFF2-40B4-BE49-F238E27FC236}">
                <a16:creationId xmlns:a16="http://schemas.microsoft.com/office/drawing/2014/main" id="{10A44AB2-406F-4946-80F1-5ECC5B036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74" y="2289834"/>
            <a:ext cx="2769991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= 3</a:t>
            </a:r>
          </a:p>
        </p:txBody>
      </p:sp>
      <p:sp>
        <p:nvSpPr>
          <p:cNvPr id="61" name="AutoShape 22">
            <a:extLst>
              <a:ext uri="{FF2B5EF4-FFF2-40B4-BE49-F238E27FC236}">
                <a16:creationId xmlns:a16="http://schemas.microsoft.com/office/drawing/2014/main" id="{61202C15-2FDD-48E4-9C4F-DB48A6EFB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8473" y="3275939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VNI-Helve" pitchFamily="2" charset="0"/>
              </a:rPr>
              <a:t>curr</a:t>
            </a:r>
          </a:p>
        </p:txBody>
      </p:sp>
      <p:sp>
        <p:nvSpPr>
          <p:cNvPr id="76" name="AutoShape 23">
            <a:extLst>
              <a:ext uri="{FF2B5EF4-FFF2-40B4-BE49-F238E27FC236}">
                <a16:creationId xmlns:a16="http://schemas.microsoft.com/office/drawing/2014/main" id="{5B843919-C1FB-4B69-AF43-CACB1BE66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73" y="3275939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77" name="Text Box 24">
            <a:extLst>
              <a:ext uri="{FF2B5EF4-FFF2-40B4-BE49-F238E27FC236}">
                <a16:creationId xmlns:a16="http://schemas.microsoft.com/office/drawing/2014/main" id="{EB5B0C82-B6F8-429B-A6CA-115DBEE11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391" y="7744221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78" name="AutoShape 25">
            <a:extLst>
              <a:ext uri="{FF2B5EF4-FFF2-40B4-BE49-F238E27FC236}">
                <a16:creationId xmlns:a16="http://schemas.microsoft.com/office/drawing/2014/main" id="{C52BAB8D-2822-477A-9199-8AB162E5A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873" y="3275939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6FC35E45-D598-4F55-841F-CFA0E42F3329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3915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9.87654E-7 L -0.3632 0.227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60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216 L 0.36371 2.34568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16 L 0.36441 0.0021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4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2 0.22716 L -0.72586 0.0021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7" y="-11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1605E-6 L 0.12691 0.0006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1605E-6 L 0.12708 0.0006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71605E-6 L 0.12188 0.003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3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0"/>
                            </p:stCondLst>
                            <p:childTnLst>
                              <p:par>
                                <p:cTn id="54" presetID="3" presetClass="exit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0"/>
                            </p:stCondLst>
                            <p:childTnLst>
                              <p:par>
                                <p:cTn id="58" presetID="3" presetClass="exit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7" grpId="1" animBg="1"/>
      <p:bldP spid="49" grpId="0" animBg="1"/>
      <p:bldP spid="61" grpId="0" animBg="1"/>
      <p:bldP spid="76" grpId="0" animBg="1"/>
      <p:bldP spid="76" grpId="1" animBg="1"/>
      <p:bldP spid="76" grpId="2" animBg="1"/>
      <p:bldP spid="76" grpId="3" animBg="1"/>
      <p:bldP spid="76" grpId="4" animBg="1"/>
      <p:bldP spid="77" grpId="0"/>
      <p:bldP spid="78" grpId="0" animBg="1"/>
      <p:bldP spid="78" grpId="1" animBg="1"/>
      <p:bldP spid="78" grpId="2" animBg="1"/>
      <p:bldP spid="78" grpId="3" animBg="1"/>
      <p:bldP spid="78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3">
            <a:extLst>
              <a:ext uri="{FF2B5EF4-FFF2-40B4-BE49-F238E27FC236}">
                <a16:creationId xmlns:a16="http://schemas.microsoft.com/office/drawing/2014/main" id="{09606200-4F9D-4F3E-B195-4FEAE3EA5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522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9042CFE9-6EE9-4554-B8C9-6690278C3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105" y="3822938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DC7D2684-7019-4D51-AF87-75478F08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858" y="382293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6CCBD0E-3556-417F-87DD-EB5D93A1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250" y="3822939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2DD0C18-1F01-4883-9095-968E9B78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093" y="383055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id="{89124B56-8FDB-44C9-9AEF-91BE92D73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2918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954A313F-172D-4BAC-896A-52241751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3314" y="3829052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CC38D05A-7DD3-4583-9C59-3936FAC14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1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2678D3E-DF05-4C9B-A792-35AD637FD96E}"/>
              </a:ext>
            </a:extLst>
          </p:cNvPr>
          <p:cNvGrpSpPr/>
          <p:nvPr/>
        </p:nvGrpSpPr>
        <p:grpSpPr bwMode="auto">
          <a:xfrm>
            <a:off x="432219" y="4677140"/>
            <a:ext cx="11040379" cy="865715"/>
            <a:chOff x="644" y="1132"/>
            <a:chExt cx="4815" cy="409"/>
          </a:xfrm>
        </p:grpSpPr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86ACA4D9-12D2-444A-8051-E42D4E75E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32" name="Oval 13">
              <a:extLst>
                <a:ext uri="{FF2B5EF4-FFF2-40B4-BE49-F238E27FC236}">
                  <a16:creationId xmlns:a16="http://schemas.microsoft.com/office/drawing/2014/main" id="{FA753DFC-9031-4975-926A-FEE63B01E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CE8A63BC-1397-4D74-8917-52645103B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34" name="Oval 15">
              <a:extLst>
                <a:ext uri="{FF2B5EF4-FFF2-40B4-BE49-F238E27FC236}">
                  <a16:creationId xmlns:a16="http://schemas.microsoft.com/office/drawing/2014/main" id="{4C70D690-4166-4EB5-9E8F-7664CD0B8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4</a:t>
              </a:r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97E3D418-D2CE-4CE4-B311-0593A5AC1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9" y="1138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5</a:t>
              </a:r>
            </a:p>
          </p:txBody>
        </p:sp>
        <p:sp>
          <p:nvSpPr>
            <p:cNvPr id="36" name="Oval 17">
              <a:extLst>
                <a:ext uri="{FF2B5EF4-FFF2-40B4-BE49-F238E27FC236}">
                  <a16:creationId xmlns:a16="http://schemas.microsoft.com/office/drawing/2014/main" id="{E957F907-007B-43D4-AB02-DB68FA022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1138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6</a:t>
              </a:r>
            </a:p>
          </p:txBody>
        </p:sp>
        <p:sp>
          <p:nvSpPr>
            <p:cNvPr id="37" name="Oval 18">
              <a:extLst>
                <a:ext uri="{FF2B5EF4-FFF2-40B4-BE49-F238E27FC236}">
                  <a16:creationId xmlns:a16="http://schemas.microsoft.com/office/drawing/2014/main" id="{EAA403AD-D75B-4553-9EC5-07917843A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" y="1132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7</a:t>
              </a:r>
            </a:p>
          </p:txBody>
        </p:sp>
        <p:sp>
          <p:nvSpPr>
            <p:cNvPr id="38" name="Oval 19">
              <a:extLst>
                <a:ext uri="{FF2B5EF4-FFF2-40B4-BE49-F238E27FC236}">
                  <a16:creationId xmlns:a16="http://schemas.microsoft.com/office/drawing/2014/main" id="{7E0DAD9E-82CD-42AC-A55A-5C01ECF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 dirty="0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39" name="Oval 22">
            <a:extLst>
              <a:ext uri="{FF2B5EF4-FFF2-40B4-BE49-F238E27FC236}">
                <a16:creationId xmlns:a16="http://schemas.microsoft.com/office/drawing/2014/main" id="{E5194F1E-30DF-4C0B-A676-5ACB9546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522" y="3829051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40" name="AutoShape 23">
            <a:extLst>
              <a:ext uri="{FF2B5EF4-FFF2-40B4-BE49-F238E27FC236}">
                <a16:creationId xmlns:a16="http://schemas.microsoft.com/office/drawing/2014/main" id="{F8BCF8AF-6D8C-489B-8714-C95B4EC1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72" y="4802718"/>
            <a:ext cx="939528" cy="1045455"/>
          </a:xfrm>
          <a:prstGeom prst="upArrow">
            <a:avLst>
              <a:gd name="adj1" fmla="val 50000"/>
              <a:gd name="adj2" fmla="val 28304"/>
            </a:avLst>
          </a:prstGeom>
          <a:noFill/>
          <a:ln w="28575" algn="ctr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533" b="1" dirty="0">
              <a:solidFill>
                <a:srgbClr val="0000F0"/>
              </a:solidFill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3200" b="1" dirty="0" err="1">
                <a:solidFill>
                  <a:srgbClr val="0000F0"/>
                </a:solidFill>
                <a:latin typeface="Times New Roman" panose="02020603050405020304" pitchFamily="18" charset="0"/>
              </a:rPr>
              <a:t>i</a:t>
            </a:r>
            <a:endParaRPr lang="en-US" sz="3200" b="1" dirty="0">
              <a:solidFill>
                <a:srgbClr val="000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AutoShape 24">
            <a:extLst>
              <a:ext uri="{FF2B5EF4-FFF2-40B4-BE49-F238E27FC236}">
                <a16:creationId xmlns:a16="http://schemas.microsoft.com/office/drawing/2014/main" id="{E0464C51-F1C3-42FF-A046-1F5517706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504" y="2652185"/>
            <a:ext cx="865717" cy="757066"/>
          </a:xfrm>
          <a:prstGeom prst="downArrow">
            <a:avLst>
              <a:gd name="adj1" fmla="val 50000"/>
              <a:gd name="adj2" fmla="val 25000"/>
            </a:avLst>
          </a:prstGeom>
          <a:noFill/>
          <a:ln w="28575" algn="ctr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43840">
            <a:spAutoFit/>
          </a:bodyPr>
          <a:lstStyle/>
          <a:p>
            <a:r>
              <a:rPr lang="en-US" sz="3733"/>
              <a:t>j</a:t>
            </a:r>
          </a:p>
        </p:txBody>
      </p:sp>
      <p:sp>
        <p:nvSpPr>
          <p:cNvPr id="47" name="任意多边形: 形状 57">
            <a:extLst>
              <a:ext uri="{FF2B5EF4-FFF2-40B4-BE49-F238E27FC236}">
                <a16:creationId xmlns:a16="http://schemas.microsoft.com/office/drawing/2014/main" id="{BD16F58F-FBD3-4082-86B1-DDD51F08F355}"/>
              </a:ext>
            </a:extLst>
          </p:cNvPr>
          <p:cNvSpPr/>
          <p:nvPr/>
        </p:nvSpPr>
        <p:spPr>
          <a:xfrm rot="18932100">
            <a:off x="160903" y="625934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任意多边形: 形状 49">
            <a:extLst>
              <a:ext uri="{FF2B5EF4-FFF2-40B4-BE49-F238E27FC236}">
                <a16:creationId xmlns:a16="http://schemas.microsoft.com/office/drawing/2014/main" id="{F82FDD67-0E8F-4266-8EDF-CDD31EF5D243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3E75E7DA-4C2C-4EA2-A7DE-32A63A17CB90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50" name="组合 41">
            <a:extLst>
              <a:ext uri="{FF2B5EF4-FFF2-40B4-BE49-F238E27FC236}">
                <a16:creationId xmlns:a16="http://schemas.microsoft.com/office/drawing/2014/main" id="{1EA7CFB5-8D71-404D-BBE9-53D42ECAB93D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51" name="任意多边形: 形状 42">
              <a:extLst>
                <a:ext uri="{FF2B5EF4-FFF2-40B4-BE49-F238E27FC236}">
                  <a16:creationId xmlns:a16="http://schemas.microsoft.com/office/drawing/2014/main" id="{A13A6595-5DB1-4FA2-8B30-28CD5C1DE48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2" name="任意多边形: 形状 43">
              <a:extLst>
                <a:ext uri="{FF2B5EF4-FFF2-40B4-BE49-F238E27FC236}">
                  <a16:creationId xmlns:a16="http://schemas.microsoft.com/office/drawing/2014/main" id="{60407811-078E-4DB2-9972-60385FBF2D4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2" name="Rectangle 4">
            <a:extLst>
              <a:ext uri="{FF2B5EF4-FFF2-40B4-BE49-F238E27FC236}">
                <a16:creationId xmlns:a16="http://schemas.microsoft.com/office/drawing/2014/main" id="{3D82F383-EE9A-4CA8-AE46-3558785EBB0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INTERCHANGE SORT</a:t>
            </a:r>
          </a:p>
        </p:txBody>
      </p:sp>
    </p:spTree>
    <p:extLst>
      <p:ext uri="{BB962C8B-B14F-4D97-AF65-F5344CB8AC3E}">
        <p14:creationId xmlns:p14="http://schemas.microsoft.com/office/powerpoint/2010/main" val="127321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93827E-6 L 0.11632 -0.000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95062E-6 L -0.0566 0.2111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1.23457E-7 L 0.11371 1.23457E-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6 0.21112 L -0.11319 -0.0003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-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9.87654E-7 L 0.10902 9.87654E-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95062E-6 L -0.11007 0.21328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319 -0.0003 L 0.11181 -0.000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07 0.21328 L -0.225 -0.0003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7" y="-1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95062E-6 L -0.16337 0.2086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1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6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 -0.0003 L 0.11164 -0.000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69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37 0.20865 L -0.33524 -0.0003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7 -0.00216 L 0.33767 -0.0021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-0.00216 L 0.4467 -0.0021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7 -0.00216 L 0.57013 -0.0021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8" presetClass="exit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7" grpId="0" animBg="1"/>
      <p:bldP spid="28" grpId="0" animBg="1"/>
      <p:bldP spid="39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1" grpId="3" animBg="1"/>
      <p:bldP spid="41" grpId="4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6" name="Oval 2">
            <a:extLst>
              <a:ext uri="{FF2B5EF4-FFF2-40B4-BE49-F238E27FC236}">
                <a16:creationId xmlns:a16="http://schemas.microsoft.com/office/drawing/2014/main" id="{91BF626F-3CB3-4892-9284-48F3FEF7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317" y="4455683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47" name="Oval 3">
            <a:extLst>
              <a:ext uri="{FF2B5EF4-FFF2-40B4-BE49-F238E27FC236}">
                <a16:creationId xmlns:a16="http://schemas.microsoft.com/office/drawing/2014/main" id="{146F8C35-122B-450F-9315-40EA73317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867" y="4455684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48" name="Oval 4">
            <a:extLst>
              <a:ext uri="{FF2B5EF4-FFF2-40B4-BE49-F238E27FC236}">
                <a16:creationId xmlns:a16="http://schemas.microsoft.com/office/drawing/2014/main" id="{63B6F727-E836-44F9-B142-AAE102245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301" y="44556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22B23F90-0298-4B5E-AC7F-513D707A6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851" y="44556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1DA4DB9C-B731-41D2-B430-F1D65B18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168" y="4455684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D8B64F7D-82BD-43E3-A233-6DA458502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718" y="44556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26045616-8C13-448B-9393-7A4E30943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5267" y="44556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098979D9-F1E4-46F2-8E2C-B4B404308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01" y="4455683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54" name="Text Box 20">
            <a:extLst>
              <a:ext uri="{FF2B5EF4-FFF2-40B4-BE49-F238E27FC236}">
                <a16:creationId xmlns:a16="http://schemas.microsoft.com/office/drawing/2014/main" id="{63DE8A49-B7FC-4A07-93E9-9E71C045B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517" y="2372883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55" name="Text Box 21">
            <a:extLst>
              <a:ext uri="{FF2B5EF4-FFF2-40B4-BE49-F238E27FC236}">
                <a16:creationId xmlns:a16="http://schemas.microsoft.com/office/drawing/2014/main" id="{96BC58D6-D1CD-4150-B933-3AB2F0137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17" y="2618417"/>
            <a:ext cx="2965449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vi-VN" sz="3733" b="1" dirty="0">
                <a:solidFill>
                  <a:srgbClr val="FFFF00"/>
                </a:solidFill>
                <a:latin typeface="VNI-Helve" pitchFamily="2" charset="0"/>
              </a:rPr>
              <a:t> 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= 3</a:t>
            </a:r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EEC2D96E-8B4C-450C-9444-1548987592C0}"/>
              </a:ext>
            </a:extLst>
          </p:cNvPr>
          <p:cNvGrpSpPr/>
          <p:nvPr/>
        </p:nvGrpSpPr>
        <p:grpSpPr bwMode="auto">
          <a:xfrm>
            <a:off x="552285" y="5179582"/>
            <a:ext cx="11400367" cy="821266"/>
            <a:chOff x="644" y="1153"/>
            <a:chExt cx="4972" cy="388"/>
          </a:xfrm>
        </p:grpSpPr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A4CC46C8-0BF4-4C98-AEFB-F826F7FA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4615504-ED63-45BD-8441-18EA68B3C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D4C6D629-3176-483C-9635-223EBB1B3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4089B257-B161-41B4-A600-166D11B55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61" name="Oval 27">
              <a:extLst>
                <a:ext uri="{FF2B5EF4-FFF2-40B4-BE49-F238E27FC236}">
                  <a16:creationId xmlns:a16="http://schemas.microsoft.com/office/drawing/2014/main" id="{9A6232DF-0815-4274-AD2E-E34A52CE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62" name="Oval 28">
              <a:extLst>
                <a:ext uri="{FF2B5EF4-FFF2-40B4-BE49-F238E27FC236}">
                  <a16:creationId xmlns:a16="http://schemas.microsoft.com/office/drawing/2014/main" id="{6AF17790-0E81-4BD1-A733-980DD85F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63" name="Oval 29">
              <a:extLst>
                <a:ext uri="{FF2B5EF4-FFF2-40B4-BE49-F238E27FC236}">
                  <a16:creationId xmlns:a16="http://schemas.microsoft.com/office/drawing/2014/main" id="{6003724E-623F-45E8-ADE0-A24A395A0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64" name="Oval 30">
              <a:extLst>
                <a:ext uri="{FF2B5EF4-FFF2-40B4-BE49-F238E27FC236}">
                  <a16:creationId xmlns:a16="http://schemas.microsoft.com/office/drawing/2014/main" id="{5F3A6D34-99E0-4182-AC6C-EA5B5AFBD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8DB584C8-3375-40E8-ABA3-482C023EAEB4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1671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9" name="AutoShape 2">
            <a:extLst>
              <a:ext uri="{FF2B5EF4-FFF2-40B4-BE49-F238E27FC236}">
                <a16:creationId xmlns:a16="http://schemas.microsoft.com/office/drawing/2014/main" id="{EA92090C-0A73-4DC0-8D8E-36F8DDF97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368" y="3368311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70F011DD-F941-4EB4-91ED-211669C59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135" y="33534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 err="1">
                <a:solidFill>
                  <a:srgbClr val="0000FF"/>
                </a:solidFill>
                <a:latin typeface="VNI-Helve" pitchFamily="2" charset="0"/>
              </a:rPr>
              <a:t>curr</a:t>
            </a:r>
            <a:endParaRPr lang="en-US" sz="3200" dirty="0">
              <a:solidFill>
                <a:srgbClr val="0000FF"/>
              </a:solidFill>
              <a:latin typeface="VNI-Helve" pitchFamily="2" charset="0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9883008E-195E-4879-8676-00BB03AE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601" y="445204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007BC0F3-3837-40E4-A84A-9ED029E6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151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68A967F7-0018-4337-9A1A-44B60DD02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585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5</a:t>
            </a:r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6B03360F-E89C-42C7-9DC0-D75B71E45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135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5B2F8C55-B597-4E41-9EC4-6357B7563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452" y="445204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A2B33A8F-9B5F-4817-BFBF-C7DFE1646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002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6</a:t>
            </a:r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DC9DEFAD-EC10-4FAA-88FB-1D2A94047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8551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id="{14B9E22C-BAF9-4543-9B74-BEA5BE28B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79" y="4439346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4</a:t>
            </a: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A7D60012-6E33-44E5-911A-D3FC26175B92}"/>
              </a:ext>
            </a:extLst>
          </p:cNvPr>
          <p:cNvGrpSpPr/>
          <p:nvPr/>
        </p:nvGrpSpPr>
        <p:grpSpPr bwMode="auto">
          <a:xfrm>
            <a:off x="552285" y="5152661"/>
            <a:ext cx="11400367" cy="821268"/>
            <a:chOff x="644" y="1153"/>
            <a:chExt cx="4972" cy="388"/>
          </a:xfrm>
        </p:grpSpPr>
        <p:sp>
          <p:nvSpPr>
            <p:cNvPr id="40" name="Oval 13">
              <a:extLst>
                <a:ext uri="{FF2B5EF4-FFF2-40B4-BE49-F238E27FC236}">
                  <a16:creationId xmlns:a16="http://schemas.microsoft.com/office/drawing/2014/main" id="{ADE3FEE9-1F4F-44AB-A179-28EBEC55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1" name="Oval 14">
              <a:extLst>
                <a:ext uri="{FF2B5EF4-FFF2-40B4-BE49-F238E27FC236}">
                  <a16:creationId xmlns:a16="http://schemas.microsoft.com/office/drawing/2014/main" id="{78E899D7-E991-48DB-90F6-C1112E1A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2" name="Oval 15">
              <a:extLst>
                <a:ext uri="{FF2B5EF4-FFF2-40B4-BE49-F238E27FC236}">
                  <a16:creationId xmlns:a16="http://schemas.microsoft.com/office/drawing/2014/main" id="{8CFC4D9F-5BAF-4471-AC51-948DA5AD3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3" name="Oval 16">
              <a:extLst>
                <a:ext uri="{FF2B5EF4-FFF2-40B4-BE49-F238E27FC236}">
                  <a16:creationId xmlns:a16="http://schemas.microsoft.com/office/drawing/2014/main" id="{0ECB1A1B-7EAE-4440-AD33-AE3A78526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4" name="Oval 17">
              <a:extLst>
                <a:ext uri="{FF2B5EF4-FFF2-40B4-BE49-F238E27FC236}">
                  <a16:creationId xmlns:a16="http://schemas.microsoft.com/office/drawing/2014/main" id="{45657811-89EF-44A4-9167-D6FA931DE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5" name="Oval 18">
              <a:extLst>
                <a:ext uri="{FF2B5EF4-FFF2-40B4-BE49-F238E27FC236}">
                  <a16:creationId xmlns:a16="http://schemas.microsoft.com/office/drawing/2014/main" id="{1FEE23C7-0473-47C9-BAA3-F9F8DC3E7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BFA2E931-C088-4F78-B257-FACB48E2F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9FD03265-F149-4805-BD13-D64267755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48" name="Text Box 22">
            <a:extLst>
              <a:ext uri="{FF2B5EF4-FFF2-40B4-BE49-F238E27FC236}">
                <a16:creationId xmlns:a16="http://schemas.microsoft.com/office/drawing/2014/main" id="{3FB72E48-9B04-40C0-98A2-9624F5A28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801" y="2369244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0BB7AC28-96F9-4C6E-9A3F-2C7E2CCD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84" y="2311623"/>
            <a:ext cx="2954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 = 1</a:t>
            </a:r>
          </a:p>
        </p:txBody>
      </p:sp>
      <p:sp>
        <p:nvSpPr>
          <p:cNvPr id="50" name="AutoShape 24">
            <a:extLst>
              <a:ext uri="{FF2B5EF4-FFF2-40B4-BE49-F238E27FC236}">
                <a16:creationId xmlns:a16="http://schemas.microsoft.com/office/drawing/2014/main" id="{9F308D00-32F1-4AD0-B033-E1D2A93A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68" y="3347596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1" name="Text Box 25">
            <a:extLst>
              <a:ext uri="{FF2B5EF4-FFF2-40B4-BE49-F238E27FC236}">
                <a16:creationId xmlns:a16="http://schemas.microsoft.com/office/drawing/2014/main" id="{9384CD4E-BCDE-43F5-A6B2-3290B5E5A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402" y="7836593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52" name="AutoShape 26">
            <a:extLst>
              <a:ext uri="{FF2B5EF4-FFF2-40B4-BE49-F238E27FC236}">
                <a16:creationId xmlns:a16="http://schemas.microsoft.com/office/drawing/2014/main" id="{B5544E4A-4671-4F68-9669-B83E3DD4E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568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2E744268-7287-4183-96E9-375A7F167883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28408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6.17284E-7 L -0.00278 0.1969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0216 L 0.12882 -0.002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.19691 L -0.11319 -0.0021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-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82716E-6 L 0.12135 -0.0046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1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5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36 -0.00463 L 0.24341 -0.0046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0007 0.21111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000"/>
                            </p:stCondLst>
                            <p:childTnLst>
                              <p:par>
                                <p:cTn id="7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6.17284E-7 L 0.12118 3.45679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21111 L -0.12118 -6.17284E-7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0"/>
                            </p:stCondLst>
                            <p:childTnLst>
                              <p:par>
                                <p:cTn id="78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0"/>
                            </p:stCondLst>
                            <p:childTnLst>
                              <p:par>
                                <p:cTn id="8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000"/>
                            </p:stCondLst>
                            <p:childTnLst>
                              <p:par>
                                <p:cTn id="86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0"/>
                            </p:stCondLst>
                            <p:childTnLst>
                              <p:par>
                                <p:cTn id="9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41 -0.00463 L 0.36146 -0.00679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3" grpId="0" animBg="1"/>
      <p:bldP spid="33" grpId="1" animBg="1"/>
      <p:bldP spid="38" grpId="0" animBg="1"/>
      <p:bldP spid="49" grpId="0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1" grpId="0"/>
      <p:bldP spid="52" grpId="0" animBg="1"/>
      <p:bldP spid="52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642E28E4-7C88-4E47-A119-C87BC749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257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id="{5DE6620D-C4E0-43A2-89CE-3A71418C7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791" y="33534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  <a:latin typeface="VNI-Helve" pitchFamily="2" charset="0"/>
              </a:rPr>
              <a:t>curr</a:t>
            </a: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6F1A424D-E869-41F2-B387-9E1937945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357" y="3368311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D200AAC0-5B18-4302-979F-35FF76C5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591" y="4452045"/>
            <a:ext cx="1056216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4</a:t>
            </a: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F38EEB01-CD3E-4BB0-9A2D-61552E369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5</a:t>
            </a: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B7A7FAE8-9DF5-401A-BED9-8BFE23875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574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12</a:t>
            </a: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4B3940C4-1D06-444F-98E9-D17E9B2F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125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2</a:t>
            </a: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9124B647-40A7-491B-8F2C-8E72465A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441" y="4452045"/>
            <a:ext cx="1056217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15</a:t>
            </a: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4598F72C-8D81-41FB-B66B-4403D5CEA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2991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latin typeface="VNI-Helve" pitchFamily="2" charset="0"/>
              </a:rPr>
              <a:t>6</a:t>
            </a: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DB39EC7C-D649-4C96-82FF-0D4E9C1E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541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8</a:t>
            </a: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DB87C190-7A76-4027-8EF8-44F79E418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74" y="4452045"/>
            <a:ext cx="1054100" cy="822305"/>
          </a:xfrm>
          <a:prstGeom prst="ellipse">
            <a:avLst/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33CC33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>
                <a:latin typeface="VNI-Helve" pitchFamily="2" charset="0"/>
              </a:rPr>
              <a:t>1</a:t>
            </a:r>
          </a:p>
        </p:txBody>
      </p:sp>
      <p:grpSp>
        <p:nvGrpSpPr>
          <p:cNvPr id="41" name="Group 13">
            <a:extLst>
              <a:ext uri="{FF2B5EF4-FFF2-40B4-BE49-F238E27FC236}">
                <a16:creationId xmlns:a16="http://schemas.microsoft.com/office/drawing/2014/main" id="{0BFFE92C-C3B9-476C-9172-D87AD655BABD}"/>
              </a:ext>
            </a:extLst>
          </p:cNvPr>
          <p:cNvGrpSpPr/>
          <p:nvPr/>
        </p:nvGrpSpPr>
        <p:grpSpPr bwMode="auto">
          <a:xfrm>
            <a:off x="456273" y="5247911"/>
            <a:ext cx="11364384" cy="821463"/>
            <a:chOff x="644" y="1154"/>
            <a:chExt cx="4971" cy="381"/>
          </a:xfrm>
        </p:grpSpPr>
        <p:sp>
          <p:nvSpPr>
            <p:cNvPr id="42" name="Oval 14">
              <a:extLst>
                <a:ext uri="{FF2B5EF4-FFF2-40B4-BE49-F238E27FC236}">
                  <a16:creationId xmlns:a16="http://schemas.microsoft.com/office/drawing/2014/main" id="{119327A3-F186-4C30-8D82-0923E1C38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4"/>
              <a:ext cx="460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43" name="Oval 15">
              <a:extLst>
                <a:ext uri="{FF2B5EF4-FFF2-40B4-BE49-F238E27FC236}">
                  <a16:creationId xmlns:a16="http://schemas.microsoft.com/office/drawing/2014/main" id="{FD2755DA-1844-49B3-AEA2-0A385C174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11C4E995-566C-4C6E-836C-CDAB6C196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DB3C71C6-7E68-462A-8DC2-36CCD051F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70CC3C82-C8E3-4276-889A-1879136F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47" name="Oval 19">
              <a:extLst>
                <a:ext uri="{FF2B5EF4-FFF2-40B4-BE49-F238E27FC236}">
                  <a16:creationId xmlns:a16="http://schemas.microsoft.com/office/drawing/2014/main" id="{22164DD8-458F-4DF4-B050-3F67296A1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4"/>
              <a:ext cx="460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48" name="Oval 20">
              <a:extLst>
                <a:ext uri="{FF2B5EF4-FFF2-40B4-BE49-F238E27FC236}">
                  <a16:creationId xmlns:a16="http://schemas.microsoft.com/office/drawing/2014/main" id="{B19214A2-078A-43F3-940F-13C2F4037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3AC3FBAB-873A-4FF5-97B8-31A9F36ED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4"/>
              <a:ext cx="459" cy="38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50" name="Text Box 23">
            <a:extLst>
              <a:ext uri="{FF2B5EF4-FFF2-40B4-BE49-F238E27FC236}">
                <a16:creationId xmlns:a16="http://schemas.microsoft.com/office/drawing/2014/main" id="{A9FF9A36-E51F-4800-B882-350A584B2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6791" y="2369244"/>
            <a:ext cx="4732867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733" b="1">
                <a:solidFill>
                  <a:srgbClr val="FFFF00"/>
                </a:solidFill>
                <a:latin typeface="VNI-Helve" pitchFamily="2" charset="0"/>
              </a:rPr>
              <a:t>h = (5, 3, 1); k = 3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CF7CBC4D-AAFD-4427-A76A-31D002062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75" y="2269682"/>
            <a:ext cx="3006836" cy="666786"/>
          </a:xfrm>
          <a:prstGeom prst="rect">
            <a:avLst/>
          </a:prstGeom>
          <a:solidFill>
            <a:srgbClr val="66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vi-VN" sz="3733" b="1" dirty="0" err="1">
                <a:solidFill>
                  <a:srgbClr val="FFFF00"/>
                </a:solidFill>
                <a:latin typeface="VNI-Helve" pitchFamily="2" charset="0"/>
              </a:rPr>
              <a:t>interval</a:t>
            </a:r>
            <a:r>
              <a:rPr lang="en-US" sz="3733" b="1" dirty="0">
                <a:solidFill>
                  <a:srgbClr val="FFFF00"/>
                </a:solidFill>
                <a:latin typeface="VNI-Helve" pitchFamily="2" charset="0"/>
              </a:rPr>
              <a:t> = 1</a:t>
            </a:r>
          </a:p>
        </p:txBody>
      </p:sp>
      <p:sp>
        <p:nvSpPr>
          <p:cNvPr id="52" name="AutoShape 25">
            <a:extLst>
              <a:ext uri="{FF2B5EF4-FFF2-40B4-BE49-F238E27FC236}">
                <a16:creationId xmlns:a16="http://schemas.microsoft.com/office/drawing/2014/main" id="{9AE2DF80-13E1-4A68-9B9D-DAD8DE2AC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73" y="3370427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3" name="Text Box 26">
            <a:extLst>
              <a:ext uri="{FF2B5EF4-FFF2-40B4-BE49-F238E27FC236}">
                <a16:creationId xmlns:a16="http://schemas.microsoft.com/office/drawing/2014/main" id="{89E8F10C-254C-4D8F-A4DA-685AFB339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391" y="7836593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sp>
        <p:nvSpPr>
          <p:cNvPr id="54" name="AutoShape 27">
            <a:extLst>
              <a:ext uri="{FF2B5EF4-FFF2-40B4-BE49-F238E27FC236}">
                <a16:creationId xmlns:a16="http://schemas.microsoft.com/office/drawing/2014/main" id="{EFC341FF-EAC7-4400-9C81-88821E06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557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5" name="AutoShape 28">
            <a:extLst>
              <a:ext uri="{FF2B5EF4-FFF2-40B4-BE49-F238E27FC236}">
                <a16:creationId xmlns:a16="http://schemas.microsoft.com/office/drawing/2014/main" id="{E2D4595B-C3B0-4880-A654-293B1583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873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6" name="AutoShape 29">
            <a:extLst>
              <a:ext uri="{FF2B5EF4-FFF2-40B4-BE49-F238E27FC236}">
                <a16:creationId xmlns:a16="http://schemas.microsoft.com/office/drawing/2014/main" id="{8130D877-7A8B-4396-BC6D-59221C796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873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7" name="AutoShape 30">
            <a:extLst>
              <a:ext uri="{FF2B5EF4-FFF2-40B4-BE49-F238E27FC236}">
                <a16:creationId xmlns:a16="http://schemas.microsoft.com/office/drawing/2014/main" id="{2A4E9D33-734C-4627-B634-C96ACEFA1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457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58" name="AutoShape 31">
            <a:extLst>
              <a:ext uri="{FF2B5EF4-FFF2-40B4-BE49-F238E27FC236}">
                <a16:creationId xmlns:a16="http://schemas.microsoft.com/office/drawing/2014/main" id="{228095B5-F676-4A4D-A1CD-41E0524D6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773" y="3366193"/>
            <a:ext cx="1320800" cy="1008936"/>
          </a:xfrm>
          <a:prstGeom prst="downArrowCallout">
            <a:avLst>
              <a:gd name="adj1" fmla="val 33621"/>
              <a:gd name="adj2" fmla="val 33621"/>
              <a:gd name="adj3" fmla="val 16667"/>
              <a:gd name="adj4" fmla="val 57458"/>
            </a:avLst>
          </a:prstGeom>
          <a:noFill/>
          <a:ln w="952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>
                <a:solidFill>
                  <a:srgbClr val="FF3300"/>
                </a:solidFill>
                <a:latin typeface="VNI-Helve" pitchFamily="2" charset="0"/>
              </a:rPr>
              <a:t>joint</a:t>
            </a:r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3769FDE3-F5C2-44A3-9974-93EE71A4D88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2965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6.17284E-7 L -0.23889 0.2111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4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6.17284E-7 L 0.12135 3.45679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6.17284E-7 L 0.12326 3.45679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6.17284E-7 L 0.12362 4.3209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89 0.21111 L -0.36129 -6.17284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82716E-6 L 0.12448 0.0018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0"/>
                            </p:stCondLst>
                            <p:childTnLst>
                              <p:par>
                                <p:cTn id="5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0"/>
                            </p:stCondLst>
                            <p:childTnLst>
                              <p:par>
                                <p:cTn id="63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0"/>
                            </p:stCondLst>
                            <p:childTnLst>
                              <p:par>
                                <p:cTn id="67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5" presetID="4" presetClass="exit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animEffect transition="out" filter="box(in)">
                                      <p:cBhvr>
                                        <p:cTn id="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0"/>
                            </p:stCondLst>
                            <p:childTnLst>
                              <p:par>
                                <p:cTn id="7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1000"/>
                            </p:stCondLst>
                            <p:childTnLst>
                              <p:par>
                                <p:cTn id="8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0"/>
                            </p:stCondLst>
                            <p:childTnLst>
                              <p:par>
                                <p:cTn id="87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0"/>
                            </p:stCondLst>
                            <p:childTnLst>
                              <p:par>
                                <p:cTn id="91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0"/>
                            </p:stCondLst>
                            <p:childTnLst>
                              <p:par>
                                <p:cTn id="9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0.00186 L 0.24444 0.00186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2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6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0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14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8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17284E-7 L -0.12084 0.21111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6.17284E-7 L 0.12136 3.45679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3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98 -6.17284E-7 L 0.24271 3.45679E-6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3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4 0.21111 L -0.24236 -6.17284E-7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6000"/>
                            </p:stCondLst>
                            <p:childTnLst>
                              <p:par>
                                <p:cTn id="138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7000"/>
                            </p:stCondLst>
                            <p:childTnLst>
                              <p:par>
                                <p:cTn id="142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8000"/>
                            </p:stCondLst>
                            <p:childTnLst>
                              <p:par>
                                <p:cTn id="146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9000"/>
                            </p:stCondLst>
                            <p:childTnLst>
                              <p:par>
                                <p:cTn id="150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0"/>
                            </p:stCondLst>
                            <p:childTnLst>
                              <p:par>
                                <p:cTn id="154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1000"/>
                            </p:stCondLst>
                            <p:childTnLst>
                              <p:par>
                                <p:cTn id="158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2000"/>
                            </p:stCondLst>
                            <p:childTnLst>
                              <p:par>
                                <p:cTn id="162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45 0.00186 L 0.37049 -0.0003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3000"/>
                            </p:stCondLst>
                            <p:childTnLst>
                              <p:par>
                                <p:cTn id="1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4000"/>
                            </p:stCondLst>
                            <p:childTnLst>
                              <p:par>
                                <p:cTn id="16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000"/>
                            </p:stCondLst>
                            <p:childTnLst>
                              <p:par>
                                <p:cTn id="173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6000"/>
                            </p:stCondLst>
                            <p:childTnLst>
                              <p:par>
                                <p:cTn id="177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7000"/>
                            </p:stCondLst>
                            <p:childTnLst>
                              <p:par>
                                <p:cTn id="181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8000"/>
                            </p:stCondLst>
                            <p:childTnLst>
                              <p:par>
                                <p:cTn id="185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9000"/>
                            </p:stCondLst>
                            <p:childTnLst>
                              <p:par>
                                <p:cTn id="189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00"/>
                            </p:stCondLst>
                            <p:childTnLst>
                              <p:par>
                                <p:cTn id="1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6.17284E-7 L -0.10833 0.21111 " pathEditMode="relative" rAng="0" ptsTypes="AA">
                                      <p:cBhvr>
                                        <p:cTn id="1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1000"/>
                            </p:stCondLst>
                            <p:childTnLst>
                              <p:par>
                                <p:cTn id="19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98 -6.17284E-7 L 0.24271 4.44444E-6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2000"/>
                            </p:stCondLst>
                            <p:childTnLst>
                              <p:par>
                                <p:cTn id="19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71 -6.17284E-7 L 0.36371 4.44444E-6 " pathEditMode="relative" rAng="0" ptsTypes="AA">
                                      <p:cBhvr>
                                        <p:cTn id="20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3000"/>
                            </p:stCondLst>
                            <p:childTnLst>
                              <p:par>
                                <p:cTn id="20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33 0.21111 L -0.24236 -6.17284E-7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5000"/>
                            </p:stCondLst>
                            <p:childTnLst>
                              <p:par>
                                <p:cTn id="209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6000"/>
                            </p:stCondLst>
                            <p:childTnLst>
                              <p:par>
                                <p:cTn id="213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7000"/>
                            </p:stCondLst>
                            <p:childTnLst>
                              <p:par>
                                <p:cTn id="217" presetID="3" presetClass="exit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8000"/>
                            </p:stCondLst>
                            <p:childTnLst>
                              <p:par>
                                <p:cTn id="221" presetID="3" presetClass="exit" presetSubtype="1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9000"/>
                            </p:stCondLst>
                            <p:childTnLst>
                              <p:par>
                                <p:cTn id="225" presetID="3" presetClass="exit" presetSubtype="1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60000"/>
                            </p:stCondLst>
                            <p:childTnLst>
                              <p:par>
                                <p:cTn id="229" presetID="3" presetClass="exit" presetSubtype="1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61000"/>
                            </p:stCondLst>
                            <p:childTnLst>
                              <p:par>
                                <p:cTn id="233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62000"/>
                            </p:stCondLst>
                            <p:childTnLst>
                              <p:par>
                                <p:cTn id="238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3" grpId="0" animBg="1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50" grpId="0" animBg="1"/>
      <p:bldP spid="51" grpId="0" animBg="1"/>
      <p:bldP spid="52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52" grpId="7" animBg="1"/>
      <p:bldP spid="53" grpId="0"/>
      <p:bldP spid="54" grpId="0" animBg="1"/>
      <p:bldP spid="54" grpId="1" animBg="1"/>
      <p:bldP spid="54" grpId="2" animBg="1"/>
      <p:bldP spid="54" grpId="3" animBg="1"/>
      <p:bldP spid="54" grpId="4" animBg="1"/>
      <p:bldP spid="54" grpId="5" animBg="1"/>
      <p:bldP spid="54" grpId="6" animBg="1"/>
      <p:bldP spid="54" grpId="7" animBg="1"/>
      <p:bldP spid="55" grpId="0" animBg="1"/>
      <p:bldP spid="55" grpId="1" animBg="1"/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57">
            <a:extLst>
              <a:ext uri="{FF2B5EF4-FFF2-40B4-BE49-F238E27FC236}">
                <a16:creationId xmlns:a16="http://schemas.microsoft.com/office/drawing/2014/main" id="{C7CF74E5-D003-4E55-A408-408981CEE7A0}"/>
              </a:ext>
            </a:extLst>
          </p:cNvPr>
          <p:cNvSpPr/>
          <p:nvPr/>
        </p:nvSpPr>
        <p:spPr>
          <a:xfrm rot="18932100">
            <a:off x="178222" y="5957373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5" name="任意多边形: 形状 49">
            <a:extLst>
              <a:ext uri="{FF2B5EF4-FFF2-40B4-BE49-F238E27FC236}">
                <a16:creationId xmlns:a16="http://schemas.microsoft.com/office/drawing/2014/main" id="{7596771F-35C1-4DB4-B146-9C8A1BD36DED}"/>
              </a:ext>
            </a:extLst>
          </p:cNvPr>
          <p:cNvSpPr/>
          <p:nvPr/>
        </p:nvSpPr>
        <p:spPr>
          <a:xfrm rot="18958199">
            <a:off x="11370300" y="1183416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458E5C92-E33B-4437-8290-C13B95462ED6}"/>
              </a:ext>
            </a:extLst>
          </p:cNvPr>
          <p:cNvSpPr txBox="1"/>
          <p:nvPr/>
        </p:nvSpPr>
        <p:spPr>
          <a:xfrm>
            <a:off x="4307981" y="1232436"/>
            <a:ext cx="4069040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Minh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Họa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7" name="组合 41">
            <a:extLst>
              <a:ext uri="{FF2B5EF4-FFF2-40B4-BE49-F238E27FC236}">
                <a16:creationId xmlns:a16="http://schemas.microsoft.com/office/drawing/2014/main" id="{F7227D16-BD02-4029-890D-F0A597ACC58F}"/>
              </a:ext>
            </a:extLst>
          </p:cNvPr>
          <p:cNvGrpSpPr/>
          <p:nvPr/>
        </p:nvGrpSpPr>
        <p:grpSpPr>
          <a:xfrm>
            <a:off x="3427096" y="1268655"/>
            <a:ext cx="734573" cy="492035"/>
            <a:chOff x="1311557" y="1084208"/>
            <a:chExt cx="363995" cy="250835"/>
          </a:xfrm>
        </p:grpSpPr>
        <p:sp>
          <p:nvSpPr>
            <p:cNvPr id="88" name="任意多边形: 形状 42">
              <a:extLst>
                <a:ext uri="{FF2B5EF4-FFF2-40B4-BE49-F238E27FC236}">
                  <a16:creationId xmlns:a16="http://schemas.microsoft.com/office/drawing/2014/main" id="{450AE07B-CCC5-4D45-90CC-8F719F857AE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9" name="任意多边形: 形状 43">
              <a:extLst>
                <a:ext uri="{FF2B5EF4-FFF2-40B4-BE49-F238E27FC236}">
                  <a16:creationId xmlns:a16="http://schemas.microsoft.com/office/drawing/2014/main" id="{1A48E391-CAD2-4E6A-9E28-C59E9450E42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9" name="Group 2">
            <a:extLst>
              <a:ext uri="{FF2B5EF4-FFF2-40B4-BE49-F238E27FC236}">
                <a16:creationId xmlns:a16="http://schemas.microsoft.com/office/drawing/2014/main" id="{7E36D6CE-DA28-4803-8BF0-3C1A63498A86}"/>
              </a:ext>
            </a:extLst>
          </p:cNvPr>
          <p:cNvGrpSpPr/>
          <p:nvPr/>
        </p:nvGrpSpPr>
        <p:grpSpPr bwMode="auto">
          <a:xfrm>
            <a:off x="360263" y="3717035"/>
            <a:ext cx="11400367" cy="821266"/>
            <a:chOff x="644" y="1809"/>
            <a:chExt cx="4972" cy="388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071955E0-C468-4548-BADB-F833B87C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B1F592E0-6CA7-47C5-BC07-95B9D10E3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4E7E91A8-7167-4B47-A555-D3992F1AB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295B29CE-EA8F-4E33-A7F5-EA4409348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406C05FE-A2E1-4EF9-8125-67956A88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8</a:t>
              </a:r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2BBF23B8-E218-46AC-BA8C-8B681BB1C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12</a:t>
              </a:r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0FD2D8A4-6ABC-4D60-8059-E7006053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15</a:t>
              </a: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C1FCD6D5-1C51-467F-BB96-8BC2DD272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809"/>
              <a:ext cx="460" cy="388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</p:grpSp>
      <p:sp>
        <p:nvSpPr>
          <p:cNvPr id="18" name="Text Box 21">
            <a:extLst>
              <a:ext uri="{FF2B5EF4-FFF2-40B4-BE49-F238E27FC236}">
                <a16:creationId xmlns:a16="http://schemas.microsoft.com/office/drawing/2014/main" id="{A21B855F-00F2-4C70-928D-D2E53522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380" y="7101581"/>
            <a:ext cx="880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400">
              <a:latin typeface="VNI-Helve" pitchFamily="2" charset="0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06997965-20FF-4A54-A52E-5433E9CB1478}"/>
              </a:ext>
            </a:extLst>
          </p:cNvPr>
          <p:cNvGrpSpPr/>
          <p:nvPr/>
        </p:nvGrpSpPr>
        <p:grpSpPr bwMode="auto">
          <a:xfrm>
            <a:off x="360263" y="4417649"/>
            <a:ext cx="11400367" cy="821268"/>
            <a:chOff x="644" y="1153"/>
            <a:chExt cx="4972" cy="388"/>
          </a:xfrm>
        </p:grpSpPr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807FE97B-9DE9-4EDB-8305-50528609F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1</a:t>
              </a:r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D9188391-B7EC-47B9-8C4B-3954A95A7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2</a:t>
              </a:r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08CE7B0A-0374-4D83-8CD6-8A872CAA3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3</a:t>
              </a:r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E7C46CE8-BDA7-4D53-AD87-96C7A3270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4</a:t>
              </a:r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D4D2AF01-72B0-4CFC-8E23-FB4A871B8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5</a:t>
              </a:r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4353B1CE-C70E-414E-BD39-890CDCD28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6</a:t>
              </a:r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8D397884-81A9-45CF-8AB3-F77EEA1C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7</a:t>
              </a:r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2748CBAB-9764-43EE-81A3-9072CEE9B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" y="1153"/>
              <a:ext cx="460" cy="388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1">
                          <a:alpha val="60001"/>
                        </a:schemeClr>
                      </a:gs>
                      <a:gs pos="100000">
                        <a:schemeClr val="accent2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3200" b="1">
                  <a:latin typeface="VNI-Helve" pitchFamily="2" charset="0"/>
                </a:rPr>
                <a:t>0</a:t>
              </a: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259CBAC9-EBC6-40AD-AFA3-89A9F1402370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258231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9C5FDEE5-C031-4176-8D0E-4C418D9BBED8}"/>
              </a:ext>
            </a:extLst>
          </p:cNvPr>
          <p:cNvSpPr txBox="1"/>
          <p:nvPr/>
        </p:nvSpPr>
        <p:spPr>
          <a:xfrm>
            <a:off x="3822768" y="1136814"/>
            <a:ext cx="6080184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Độ</a:t>
            </a:r>
            <a:r>
              <a:rPr lang="en-GB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phức</a:t>
            </a:r>
            <a:r>
              <a:rPr lang="en-GB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tạp</a:t>
            </a:r>
            <a:r>
              <a:rPr lang="en-GB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của</a:t>
            </a:r>
            <a:r>
              <a:rPr lang="en-GB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GB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toán</a:t>
            </a:r>
            <a:endParaRPr lang="en-GB" altLang="zh-CN" sz="40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80" name="组合 41">
            <a:extLst>
              <a:ext uri="{FF2B5EF4-FFF2-40B4-BE49-F238E27FC236}">
                <a16:creationId xmlns:a16="http://schemas.microsoft.com/office/drawing/2014/main" id="{A8325FB7-D332-48EA-AD54-80C42FA5A374}"/>
              </a:ext>
            </a:extLst>
          </p:cNvPr>
          <p:cNvGrpSpPr/>
          <p:nvPr/>
        </p:nvGrpSpPr>
        <p:grpSpPr>
          <a:xfrm>
            <a:off x="2941883" y="1173033"/>
            <a:ext cx="734573" cy="492035"/>
            <a:chOff x="1311557" y="1084208"/>
            <a:chExt cx="363995" cy="250835"/>
          </a:xfrm>
        </p:grpSpPr>
        <p:sp>
          <p:nvSpPr>
            <p:cNvPr id="81" name="任意多边形: 形状 42">
              <a:extLst>
                <a:ext uri="{FF2B5EF4-FFF2-40B4-BE49-F238E27FC236}">
                  <a16:creationId xmlns:a16="http://schemas.microsoft.com/office/drawing/2014/main" id="{35AB5125-E1B1-4FD9-B957-A25C529F1AA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任意多边形: 形状 43">
              <a:extLst>
                <a:ext uri="{FF2B5EF4-FFF2-40B4-BE49-F238E27FC236}">
                  <a16:creationId xmlns:a16="http://schemas.microsoft.com/office/drawing/2014/main" id="{05901B95-83EF-48F9-8834-9945AD9A96B3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55">
            <a:extLst>
              <a:ext uri="{FF2B5EF4-FFF2-40B4-BE49-F238E27FC236}">
                <a16:creationId xmlns:a16="http://schemas.microsoft.com/office/drawing/2014/main" id="{40887BD4-D28C-4513-886B-6A05D4CF56C1}"/>
              </a:ext>
            </a:extLst>
          </p:cNvPr>
          <p:cNvSpPr/>
          <p:nvPr/>
        </p:nvSpPr>
        <p:spPr>
          <a:xfrm rot="17230580">
            <a:off x="-2563196" y="921984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1" name="任意多边形: 形状 62">
            <a:extLst>
              <a:ext uri="{FF2B5EF4-FFF2-40B4-BE49-F238E27FC236}">
                <a16:creationId xmlns:a16="http://schemas.microsoft.com/office/drawing/2014/main" id="{3DAD7224-A0BF-4D4D-AC87-1E4D6826A150}"/>
              </a:ext>
            </a:extLst>
          </p:cNvPr>
          <p:cNvSpPr/>
          <p:nvPr/>
        </p:nvSpPr>
        <p:spPr>
          <a:xfrm rot="17471221">
            <a:off x="10595703" y="3435067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22F1A-7F23-478D-B435-992034B3C64C}"/>
              </a:ext>
            </a:extLst>
          </p:cNvPr>
          <p:cNvSpPr txBox="1"/>
          <p:nvPr/>
        </p:nvSpPr>
        <p:spPr>
          <a:xfrm>
            <a:off x="2057400" y="2167128"/>
            <a:ext cx="8586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xấu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O(n),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91D0284-A830-4691-B132-B27D40739FDE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SHELL SORT</a:t>
            </a:r>
          </a:p>
        </p:txBody>
      </p:sp>
    </p:spTree>
    <p:extLst>
      <p:ext uri="{BB962C8B-B14F-4D97-AF65-F5344CB8AC3E}">
        <p14:creationId xmlns:p14="http://schemas.microsoft.com/office/powerpoint/2010/main" val="33349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" grpId="0" animBg="1"/>
      <p:bldP spid="11" grpId="0" animBg="1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7">
            <a:extLst>
              <a:ext uri="{FF2B5EF4-FFF2-40B4-BE49-F238E27FC236}">
                <a16:creationId xmlns:a16="http://schemas.microsoft.com/office/drawing/2014/main" id="{87CAA090-E8BA-4D19-991B-24F59B7F6256}"/>
              </a:ext>
            </a:extLst>
          </p:cNvPr>
          <p:cNvSpPr/>
          <p:nvPr/>
        </p:nvSpPr>
        <p:spPr>
          <a:xfrm>
            <a:off x="2004880" y="3480347"/>
            <a:ext cx="1920213" cy="5760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192000" tIns="0" rIns="192000" bIns="0">
            <a:normAutofit/>
          </a:bodyPr>
          <a:lstStyle/>
          <a:p>
            <a:pPr algn="ctr"/>
            <a:r>
              <a:rPr lang="en-US" altLang="zh-CN" sz="1600" b="1" dirty="0">
                <a:solidFill>
                  <a:sysClr val="windowText" lastClr="000000"/>
                </a:solidFill>
                <a:cs typeface="+mn-ea"/>
                <a:sym typeface="+mn-lt"/>
              </a:rPr>
              <a:t>INTERCHANGE SORT</a:t>
            </a:r>
            <a:endParaRPr lang="zh-CN" altLang="en-US" sz="1600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FF4AE4B6-700E-4CF2-8F64-2E07C26CFE70}"/>
              </a:ext>
            </a:extLst>
          </p:cNvPr>
          <p:cNvSpPr/>
          <p:nvPr/>
        </p:nvSpPr>
        <p:spPr>
          <a:xfrm rot="18932100">
            <a:off x="4837587" y="-754348"/>
            <a:ext cx="2516827" cy="2516827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8" name="Oval 44">
            <a:extLst>
              <a:ext uri="{FF2B5EF4-FFF2-40B4-BE49-F238E27FC236}">
                <a16:creationId xmlns:a16="http://schemas.microsoft.com/office/drawing/2014/main" id="{A2E25C7F-2E17-493E-A876-B81526FD81F4}"/>
              </a:ext>
            </a:extLst>
          </p:cNvPr>
          <p:cNvSpPr/>
          <p:nvPr/>
        </p:nvSpPr>
        <p:spPr bwMode="auto">
          <a:xfrm>
            <a:off x="5249282" y="-507438"/>
            <a:ext cx="1693436" cy="1536171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121920" tIns="60960" rIns="121920" bIns="60960" anchor="b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NỘI DUNG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7B1245CA-0DDB-48D2-A2E1-F175BFDB61EB}"/>
              </a:ext>
            </a:extLst>
          </p:cNvPr>
          <p:cNvSpPr/>
          <p:nvPr/>
        </p:nvSpPr>
        <p:spPr>
          <a:xfrm rot="18958199">
            <a:off x="11283973" y="2065061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802928-7A7B-41FF-B392-BAD9F3A8D8F8}"/>
              </a:ext>
            </a:extLst>
          </p:cNvPr>
          <p:cNvGrpSpPr/>
          <p:nvPr/>
        </p:nvGrpSpPr>
        <p:grpSpPr>
          <a:xfrm>
            <a:off x="4213124" y="2560218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B9352CC-2809-479B-A8A5-C394ABC3F82E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6" name="Freeform: Shape 1">
                <a:extLst>
                  <a:ext uri="{FF2B5EF4-FFF2-40B4-BE49-F238E27FC236}">
                    <a16:creationId xmlns:a16="http://schemas.microsoft.com/office/drawing/2014/main" id="{8E25EBB8-1955-4512-A5E5-CF23197C560A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47C204D-8B4F-4910-B2C1-F5E11DD2900E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3AE64260-B4F0-499C-ADDD-BAE762D3FD6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SELECTION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7AAD84B-A028-4291-8C8F-44E36B5361DE}"/>
              </a:ext>
            </a:extLst>
          </p:cNvPr>
          <p:cNvGrpSpPr/>
          <p:nvPr/>
        </p:nvGrpSpPr>
        <p:grpSpPr>
          <a:xfrm>
            <a:off x="6434373" y="2551096"/>
            <a:ext cx="1920213" cy="1548179"/>
            <a:chOff x="1773440" y="2139702"/>
            <a:chExt cx="1440160" cy="116113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196C3C-19AD-402B-A078-D9C3BE751C74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>
                <a:extLst>
                  <a:ext uri="{FF2B5EF4-FFF2-40B4-BE49-F238E27FC236}">
                    <a16:creationId xmlns:a16="http://schemas.microsoft.com/office/drawing/2014/main" id="{F2896D0D-804F-4AE1-A86D-B93E33D397C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6A295A-47FF-4907-9A59-144A3FD626D1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>
              <a:extLst>
                <a:ext uri="{FF2B5EF4-FFF2-40B4-BE49-F238E27FC236}">
                  <a16:creationId xmlns:a16="http://schemas.microsoft.com/office/drawing/2014/main" id="{DE6DCBE4-2274-48FF-96C9-E5E3B3F58F2D}"/>
                </a:ext>
              </a:extLst>
            </p:cNvPr>
            <p:cNvSpPr/>
            <p:nvPr/>
          </p:nvSpPr>
          <p:spPr>
            <a:xfrm>
              <a:off x="1773440" y="2868788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17C444A-22D5-40BA-9120-FCD251343C28}"/>
              </a:ext>
            </a:extLst>
          </p:cNvPr>
          <p:cNvGrpSpPr/>
          <p:nvPr/>
        </p:nvGrpSpPr>
        <p:grpSpPr>
          <a:xfrm>
            <a:off x="8389589" y="2551096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F87CC14-4453-48F7-A31F-E1208E68A7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>
                <a:extLst>
                  <a:ext uri="{FF2B5EF4-FFF2-40B4-BE49-F238E27FC236}">
                    <a16:creationId xmlns:a16="http://schemas.microsoft.com/office/drawing/2014/main" id="{F396F9F6-9CBB-4217-A1CD-FAF052BD2E46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4C6094C-9385-45FB-A580-284137BE58C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FE42E0B2-B9BD-40E1-8F5F-D8EE6441138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BUDDLE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2D084090-4201-4D5F-8127-3D6E3077D4F8}"/>
              </a:ext>
            </a:extLst>
          </p:cNvPr>
          <p:cNvGrpSpPr/>
          <p:nvPr/>
        </p:nvGrpSpPr>
        <p:grpSpPr>
          <a:xfrm>
            <a:off x="1956872" y="3995044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27" name="组合 1">
              <a:extLst>
                <a:ext uri="{FF2B5EF4-FFF2-40B4-BE49-F238E27FC236}">
                  <a16:creationId xmlns:a16="http://schemas.microsoft.com/office/drawing/2014/main" id="{29FDA1FD-54CC-41A0-9F72-F68B3C6275A0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9" name="Freeform: Shape 1">
                <a:extLst>
                  <a:ext uri="{FF2B5EF4-FFF2-40B4-BE49-F238E27FC236}">
                    <a16:creationId xmlns:a16="http://schemas.microsoft.com/office/drawing/2014/main" id="{B01BA367-F9CB-4479-9DCF-54AFEB6426DC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0" name="矩形 35">
                <a:extLst>
                  <a:ext uri="{FF2B5EF4-FFF2-40B4-BE49-F238E27FC236}">
                    <a16:creationId xmlns:a16="http://schemas.microsoft.com/office/drawing/2014/main" id="{51AECFD6-EFA3-4819-84EA-41DB62B6AE23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9E997C9A-3E54-4706-87BE-808C6C439B12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BINARY</a:t>
              </a:r>
            </a:p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INSERTION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62">
            <a:extLst>
              <a:ext uri="{FF2B5EF4-FFF2-40B4-BE49-F238E27FC236}">
                <a16:creationId xmlns:a16="http://schemas.microsoft.com/office/drawing/2014/main" id="{DEAFFF9C-E812-4BA0-942E-5F750E4C87E0}"/>
              </a:ext>
            </a:extLst>
          </p:cNvPr>
          <p:cNvGrpSpPr/>
          <p:nvPr/>
        </p:nvGrpSpPr>
        <p:grpSpPr>
          <a:xfrm>
            <a:off x="4213124" y="4004166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2" name="组合 63">
              <a:extLst>
                <a:ext uri="{FF2B5EF4-FFF2-40B4-BE49-F238E27FC236}">
                  <a16:creationId xmlns:a16="http://schemas.microsoft.com/office/drawing/2014/main" id="{7338581B-2941-4009-B857-38C98D915E9D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34" name="Freeform: Shape 1">
                <a:extLst>
                  <a:ext uri="{FF2B5EF4-FFF2-40B4-BE49-F238E27FC236}">
                    <a16:creationId xmlns:a16="http://schemas.microsoft.com/office/drawing/2014/main" id="{5927FB20-E635-443F-93E8-94D4A9BC0212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35" name="矩形 66">
                <a:extLst>
                  <a:ext uri="{FF2B5EF4-FFF2-40B4-BE49-F238E27FC236}">
                    <a16:creationId xmlns:a16="http://schemas.microsoft.com/office/drawing/2014/main" id="{7C6008CD-4B93-470A-8C70-B66BF92C39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9FD72A7B-84E7-4CDE-B1EE-E7DF299CB565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SHAKER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67">
            <a:extLst>
              <a:ext uri="{FF2B5EF4-FFF2-40B4-BE49-F238E27FC236}">
                <a16:creationId xmlns:a16="http://schemas.microsoft.com/office/drawing/2014/main" id="{931131DD-DEFB-44C0-9CA8-B7E0AAE2D142}"/>
              </a:ext>
            </a:extLst>
          </p:cNvPr>
          <p:cNvGrpSpPr/>
          <p:nvPr/>
        </p:nvGrpSpPr>
        <p:grpSpPr>
          <a:xfrm>
            <a:off x="6277354" y="3995044"/>
            <a:ext cx="1920213" cy="1703391"/>
            <a:chOff x="1655676" y="2139702"/>
            <a:chExt cx="1440160" cy="1277543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38" name="组合 68">
              <a:extLst>
                <a:ext uri="{FF2B5EF4-FFF2-40B4-BE49-F238E27FC236}">
                  <a16:creationId xmlns:a16="http://schemas.microsoft.com/office/drawing/2014/main" id="{C4390E07-36E1-404C-9C16-E7D74291F9CC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1" name="Freeform: Shape 1">
                <a:extLst>
                  <a:ext uri="{FF2B5EF4-FFF2-40B4-BE49-F238E27FC236}">
                    <a16:creationId xmlns:a16="http://schemas.microsoft.com/office/drawing/2014/main" id="{A27C6D1D-543C-4CC5-9FFF-18D6186FEC24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2" name="矩形 71">
                <a:extLst>
                  <a:ext uri="{FF2B5EF4-FFF2-40B4-BE49-F238E27FC236}">
                    <a16:creationId xmlns:a16="http://schemas.microsoft.com/office/drawing/2014/main" id="{488FFF90-4EBE-4BD5-9F13-DBAA276D95A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17">
              <a:extLst>
                <a:ext uri="{FF2B5EF4-FFF2-40B4-BE49-F238E27FC236}">
                  <a16:creationId xmlns:a16="http://schemas.microsoft.com/office/drawing/2014/main" id="{AF07A04B-65DC-465B-8D39-787ED407C434}"/>
                </a:ext>
              </a:extLst>
            </p:cNvPr>
            <p:cNvSpPr/>
            <p:nvPr/>
          </p:nvSpPr>
          <p:spPr>
            <a:xfrm>
              <a:off x="1655676" y="2854972"/>
              <a:ext cx="1440160" cy="562273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SHELL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72">
            <a:extLst>
              <a:ext uri="{FF2B5EF4-FFF2-40B4-BE49-F238E27FC236}">
                <a16:creationId xmlns:a16="http://schemas.microsoft.com/office/drawing/2014/main" id="{4058A74A-5AB6-4C5E-8A89-A9CC84653EB9}"/>
              </a:ext>
            </a:extLst>
          </p:cNvPr>
          <p:cNvGrpSpPr/>
          <p:nvPr/>
        </p:nvGrpSpPr>
        <p:grpSpPr>
          <a:xfrm>
            <a:off x="8389589" y="3995044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4" name="组合 73">
              <a:extLst>
                <a:ext uri="{FF2B5EF4-FFF2-40B4-BE49-F238E27FC236}">
                  <a16:creationId xmlns:a16="http://schemas.microsoft.com/office/drawing/2014/main" id="{A702F59D-0D77-4481-92F0-B24DC99B3BFD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46" name="Freeform: Shape 1">
                <a:extLst>
                  <a:ext uri="{FF2B5EF4-FFF2-40B4-BE49-F238E27FC236}">
                    <a16:creationId xmlns:a16="http://schemas.microsoft.com/office/drawing/2014/main" id="{461C13A0-A061-4301-9A59-50342CEFF095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47" name="矩形 76">
                <a:extLst>
                  <a:ext uri="{FF2B5EF4-FFF2-40B4-BE49-F238E27FC236}">
                    <a16:creationId xmlns:a16="http://schemas.microsoft.com/office/drawing/2014/main" id="{5FF15151-40F3-476B-B5B7-DB9DBF9845D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08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DE122117-A732-43FF-9487-35E92084DC7C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COUNTING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任意多边形: 形状 58">
            <a:extLst>
              <a:ext uri="{FF2B5EF4-FFF2-40B4-BE49-F238E27FC236}">
                <a16:creationId xmlns:a16="http://schemas.microsoft.com/office/drawing/2014/main" id="{6901DF46-D963-4935-8030-0AB658A8D7FE}"/>
              </a:ext>
            </a:extLst>
          </p:cNvPr>
          <p:cNvSpPr/>
          <p:nvPr/>
        </p:nvSpPr>
        <p:spPr>
          <a:xfrm rot="18958199">
            <a:off x="-901055" y="2188149"/>
            <a:ext cx="2013203" cy="2013203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49" name="组合 2">
            <a:extLst>
              <a:ext uri="{FF2B5EF4-FFF2-40B4-BE49-F238E27FC236}">
                <a16:creationId xmlns:a16="http://schemas.microsoft.com/office/drawing/2014/main" id="{18D805F8-F972-40AB-B716-D3593DBD4C26}"/>
              </a:ext>
            </a:extLst>
          </p:cNvPr>
          <p:cNvGrpSpPr/>
          <p:nvPr/>
        </p:nvGrpSpPr>
        <p:grpSpPr>
          <a:xfrm>
            <a:off x="1956872" y="5431727"/>
            <a:ext cx="1920213" cy="1536171"/>
            <a:chOff x="158366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0" name="组合 1">
              <a:extLst>
                <a:ext uri="{FF2B5EF4-FFF2-40B4-BE49-F238E27FC236}">
                  <a16:creationId xmlns:a16="http://schemas.microsoft.com/office/drawing/2014/main" id="{92E7F5F2-A431-4387-A2C4-3D3C1ACE2138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52" name="Freeform: Shape 1">
                <a:extLst>
                  <a:ext uri="{FF2B5EF4-FFF2-40B4-BE49-F238E27FC236}">
                    <a16:creationId xmlns:a16="http://schemas.microsoft.com/office/drawing/2014/main" id="{BA77AE4D-6C70-48E1-807F-7E05787D0893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3" name="矩形 35">
                <a:extLst>
                  <a:ext uri="{FF2B5EF4-FFF2-40B4-BE49-F238E27FC236}">
                    <a16:creationId xmlns:a16="http://schemas.microsoft.com/office/drawing/2014/main" id="{C68E5880-737C-46C9-9643-3331D89F584F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09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9FE3261F-7AA3-4CB3-BE96-4BBB6E1FCB31}"/>
                </a:ext>
              </a:extLst>
            </p:cNvPr>
            <p:cNvSpPr/>
            <p:nvPr/>
          </p:nvSpPr>
          <p:spPr>
            <a:xfrm>
              <a:off x="158366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RADIX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62">
            <a:extLst>
              <a:ext uri="{FF2B5EF4-FFF2-40B4-BE49-F238E27FC236}">
                <a16:creationId xmlns:a16="http://schemas.microsoft.com/office/drawing/2014/main" id="{9DA83AC5-A273-4610-9455-E02C87E45AEE}"/>
              </a:ext>
            </a:extLst>
          </p:cNvPr>
          <p:cNvGrpSpPr/>
          <p:nvPr/>
        </p:nvGrpSpPr>
        <p:grpSpPr>
          <a:xfrm>
            <a:off x="4213124" y="5440849"/>
            <a:ext cx="1920213" cy="1527049"/>
            <a:chOff x="1691679" y="2146543"/>
            <a:chExt cx="1440160" cy="114528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5" name="组合 63">
              <a:extLst>
                <a:ext uri="{FF2B5EF4-FFF2-40B4-BE49-F238E27FC236}">
                  <a16:creationId xmlns:a16="http://schemas.microsoft.com/office/drawing/2014/main" id="{A5BDBB16-CDEF-4B11-8557-D7A3A13A1438}"/>
                </a:ext>
              </a:extLst>
            </p:cNvPr>
            <p:cNvGrpSpPr/>
            <p:nvPr/>
          </p:nvGrpSpPr>
          <p:grpSpPr>
            <a:xfrm>
              <a:off x="2067570" y="2146543"/>
              <a:ext cx="596218" cy="642317"/>
              <a:chOff x="2067570" y="2146543"/>
              <a:chExt cx="596218" cy="642317"/>
            </a:xfrm>
          </p:grpSpPr>
          <p:sp>
            <p:nvSpPr>
              <p:cNvPr id="60" name="Freeform: Shape 1">
                <a:extLst>
                  <a:ext uri="{FF2B5EF4-FFF2-40B4-BE49-F238E27FC236}">
                    <a16:creationId xmlns:a16="http://schemas.microsoft.com/office/drawing/2014/main" id="{3C559436-3E8E-4724-8329-4BD48D5B583B}"/>
                  </a:ext>
                </a:extLst>
              </p:cNvPr>
              <p:cNvSpPr/>
              <p:nvPr/>
            </p:nvSpPr>
            <p:spPr>
              <a:xfrm>
                <a:off x="2067570" y="2146543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矩形 66">
                <a:extLst>
                  <a:ext uri="{FF2B5EF4-FFF2-40B4-BE49-F238E27FC236}">
                    <a16:creationId xmlns:a16="http://schemas.microsoft.com/office/drawing/2014/main" id="{FBF0423B-63C6-4C74-A180-07CF6CE16FE8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10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6" name="Rectangle 17">
              <a:extLst>
                <a:ext uri="{FF2B5EF4-FFF2-40B4-BE49-F238E27FC236}">
                  <a16:creationId xmlns:a16="http://schemas.microsoft.com/office/drawing/2014/main" id="{82088D72-C76A-479E-AA08-2F7F47E2E95F}"/>
                </a:ext>
              </a:extLst>
            </p:cNvPr>
            <p:cNvSpPr/>
            <p:nvPr/>
          </p:nvSpPr>
          <p:spPr>
            <a:xfrm>
              <a:off x="1691679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HEAP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7">
            <a:extLst>
              <a:ext uri="{FF2B5EF4-FFF2-40B4-BE49-F238E27FC236}">
                <a16:creationId xmlns:a16="http://schemas.microsoft.com/office/drawing/2014/main" id="{F4305FB2-1DDF-4997-8B91-1240FB4FBEC9}"/>
              </a:ext>
            </a:extLst>
          </p:cNvPr>
          <p:cNvGrpSpPr/>
          <p:nvPr/>
        </p:nvGrpSpPr>
        <p:grpSpPr>
          <a:xfrm>
            <a:off x="6229349" y="5431728"/>
            <a:ext cx="1920213" cy="1548226"/>
            <a:chOff x="1619672" y="2139702"/>
            <a:chExt cx="1440160" cy="11611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78" name="组合 68">
              <a:extLst>
                <a:ext uri="{FF2B5EF4-FFF2-40B4-BE49-F238E27FC236}">
                  <a16:creationId xmlns:a16="http://schemas.microsoft.com/office/drawing/2014/main" id="{FD7FA81C-9404-4AEF-8D83-937ED63B8C32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0" name="Freeform: Shape 1">
                <a:extLst>
                  <a:ext uri="{FF2B5EF4-FFF2-40B4-BE49-F238E27FC236}">
                    <a16:creationId xmlns:a16="http://schemas.microsoft.com/office/drawing/2014/main" id="{DD8EF12F-8189-437C-BF23-D0001A5257D2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1" name="矩形 71">
                <a:extLst>
                  <a:ext uri="{FF2B5EF4-FFF2-40B4-BE49-F238E27FC236}">
                    <a16:creationId xmlns:a16="http://schemas.microsoft.com/office/drawing/2014/main" id="{C3B9F312-D087-4726-BE66-E42797230D9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11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F3E59725-539B-4853-8B1B-FD29359B98A7}"/>
                </a:ext>
              </a:extLst>
            </p:cNvPr>
            <p:cNvSpPr/>
            <p:nvPr/>
          </p:nvSpPr>
          <p:spPr>
            <a:xfrm>
              <a:off x="1619672" y="2868823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QUICK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组合 72">
            <a:extLst>
              <a:ext uri="{FF2B5EF4-FFF2-40B4-BE49-F238E27FC236}">
                <a16:creationId xmlns:a16="http://schemas.microsoft.com/office/drawing/2014/main" id="{0DCE1B26-EC79-4971-ABDE-91E5436D50AB}"/>
              </a:ext>
            </a:extLst>
          </p:cNvPr>
          <p:cNvGrpSpPr/>
          <p:nvPr/>
        </p:nvGrpSpPr>
        <p:grpSpPr>
          <a:xfrm>
            <a:off x="8389589" y="5431727"/>
            <a:ext cx="1920213" cy="1536171"/>
            <a:chOff x="1655676" y="2139702"/>
            <a:chExt cx="1440160" cy="1152128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3" name="组合 73">
              <a:extLst>
                <a:ext uri="{FF2B5EF4-FFF2-40B4-BE49-F238E27FC236}">
                  <a16:creationId xmlns:a16="http://schemas.microsoft.com/office/drawing/2014/main" id="{347AA43A-13E0-4879-8A07-8214D8A3BB9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85" name="Freeform: Shape 1">
                <a:extLst>
                  <a:ext uri="{FF2B5EF4-FFF2-40B4-BE49-F238E27FC236}">
                    <a16:creationId xmlns:a16="http://schemas.microsoft.com/office/drawing/2014/main" id="{AE42C18D-FA15-43FB-A4C2-67870CE0F011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86" name="矩形 76">
                <a:extLst>
                  <a:ext uri="{FF2B5EF4-FFF2-40B4-BE49-F238E27FC236}">
                    <a16:creationId xmlns:a16="http://schemas.microsoft.com/office/drawing/2014/main" id="{B9052974-F2DD-4B26-AF0B-4866144DA3FB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46249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spc="400" dirty="0">
                    <a:solidFill>
                      <a:schemeClr val="bg1"/>
                    </a:solidFill>
                    <a:cs typeface="+mn-ea"/>
                    <a:sym typeface="+mn-lt"/>
                  </a:rPr>
                  <a:t>12</a:t>
                </a:r>
                <a:endParaRPr lang="zh-CN" altLang="en-US" sz="2400" b="1" spc="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DE4F3D94-603F-4109-AB2E-ED2AAE6B6833}"/>
                </a:ext>
              </a:extLst>
            </p:cNvPr>
            <p:cNvSpPr/>
            <p:nvPr/>
          </p:nvSpPr>
          <p:spPr>
            <a:xfrm>
              <a:off x="1655676" y="2859782"/>
              <a:ext cx="1440160" cy="432048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 lIns="192000" tIns="0" rIns="192000" bIns="0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ysClr val="windowText" lastClr="000000"/>
                  </a:solidFill>
                  <a:cs typeface="+mn-ea"/>
                  <a:sym typeface="+mn-lt"/>
                </a:rPr>
                <a:t>MERGE SORT</a:t>
              </a:r>
              <a:endParaRPr lang="zh-CN" altLang="en-US" sz="1600" b="1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Freeform: Shape 1">
            <a:extLst>
              <a:ext uri="{FF2B5EF4-FFF2-40B4-BE49-F238E27FC236}">
                <a16:creationId xmlns:a16="http://schemas.microsoft.com/office/drawing/2014/main" id="{82F60826-C949-4052-BCE3-E4EBB0DF2F68}"/>
              </a:ext>
            </a:extLst>
          </p:cNvPr>
          <p:cNvSpPr/>
          <p:nvPr/>
        </p:nvSpPr>
        <p:spPr>
          <a:xfrm>
            <a:off x="2580944" y="2572577"/>
            <a:ext cx="768086" cy="85642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rgbClr val="0070C0"/>
          </a:solidFill>
          <a:ln w="2222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89" name="矩形 66">
            <a:extLst>
              <a:ext uri="{FF2B5EF4-FFF2-40B4-BE49-F238E27FC236}">
                <a16:creationId xmlns:a16="http://schemas.microsoft.com/office/drawing/2014/main" id="{27A7953E-FC8E-4150-8473-F03953981A4D}"/>
              </a:ext>
            </a:extLst>
          </p:cNvPr>
          <p:cNvSpPr/>
          <p:nvPr/>
        </p:nvSpPr>
        <p:spPr>
          <a:xfrm>
            <a:off x="2619734" y="2768518"/>
            <a:ext cx="768085" cy="461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400" b="1" spc="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3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/>
          <p:cNvSpPr/>
          <p:nvPr/>
        </p:nvSpPr>
        <p:spPr>
          <a:xfrm rot="17230580">
            <a:off x="-1665356" y="11685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8958199">
            <a:off x="8141144" y="4040000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825674" y="4355047"/>
            <a:ext cx="1545932" cy="154593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8031760" y="208664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53" name="TextBox 48"/>
          <p:cNvSpPr txBox="1"/>
          <p:nvPr/>
        </p:nvSpPr>
        <p:spPr>
          <a:xfrm>
            <a:off x="3503712" y="2884818"/>
            <a:ext cx="4960624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altLang="zh-CN" sz="5333" dirty="0">
                <a:solidFill>
                  <a:sysClr val="windowText" lastClr="000000"/>
                </a:solidFill>
                <a:cs typeface="+mn-ea"/>
                <a:sym typeface="+mn-lt"/>
              </a:rPr>
              <a:t>Counting Sort</a:t>
            </a:r>
          </a:p>
        </p:txBody>
      </p:sp>
      <p:sp>
        <p:nvSpPr>
          <p:cNvPr id="55" name="TextBox 48"/>
          <p:cNvSpPr txBox="1"/>
          <p:nvPr/>
        </p:nvSpPr>
        <p:spPr>
          <a:xfrm>
            <a:off x="5233135" y="1448713"/>
            <a:ext cx="1979448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666" b="1" dirty="0">
                <a:solidFill>
                  <a:sysClr val="windowText" lastClr="000000"/>
                </a:solidFill>
                <a:cs typeface="+mn-ea"/>
                <a:sym typeface="+mn-lt"/>
              </a:rPr>
              <a:t>08</a:t>
            </a:r>
            <a:endParaRPr lang="en-GB" altLang="zh-CN" sz="10666" b="1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10819719" y="321096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" name="TextBox 49">
            <a:extLst>
              <a:ext uri="{FF2B5EF4-FFF2-40B4-BE49-F238E27FC236}">
                <a16:creationId xmlns:a16="http://schemas.microsoft.com/office/drawing/2014/main" id="{E3AD3464-2FB2-4E9E-9C25-1AD88FBB4D85}"/>
              </a:ext>
            </a:extLst>
          </p:cNvPr>
          <p:cNvSpPr txBox="1"/>
          <p:nvPr/>
        </p:nvSpPr>
        <p:spPr>
          <a:xfrm>
            <a:off x="3942683" y="3759404"/>
            <a:ext cx="48500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Thuật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toán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sắp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xếp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đếm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phân</a:t>
            </a:r>
            <a:r>
              <a:rPr lang="en-US" altLang="zh-CN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phối</a:t>
            </a:r>
            <a:endParaRPr lang="zh-CN" alt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9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5" grpId="0"/>
          <p:bldP spid="56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0" grpId="0" animBg="1"/>
          <p:bldP spid="51" grpId="0" animBg="1"/>
          <p:bldP spid="52" grpId="0" animBg="1"/>
          <p:bldP spid="53" grpId="0"/>
          <p:bldP spid="55" grpId="0"/>
          <p:bldP spid="56" grpId="0" animBg="1"/>
          <p:bldP spid="10" grpId="0"/>
        </p:bldLst>
      </p:timing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871529" y="1988841"/>
            <a:ext cx="8928992" cy="36853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2255574" y="1165800"/>
            <a:ext cx="1914596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Điều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kiện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1405278" y="1202017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92524B-490B-407E-826C-DD825B46EF41}"/>
              </a:ext>
            </a:extLst>
          </p:cNvPr>
          <p:cNvSpPr txBox="1"/>
          <p:nvPr/>
        </p:nvSpPr>
        <p:spPr>
          <a:xfrm>
            <a:off x="2159562" y="1830515"/>
            <a:ext cx="816090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khóa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số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nguyên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dương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có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lớn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nhất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không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lớn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vi-VN" sz="2667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71EB24-50A5-434A-961C-369C730A4077}"/>
              </a:ext>
            </a:extLst>
          </p:cNvPr>
          <p:cNvSpPr txBox="1"/>
          <p:nvPr/>
        </p:nvSpPr>
        <p:spPr>
          <a:xfrm>
            <a:off x="2255574" y="3302001"/>
            <a:ext cx="1914596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Phân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tích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15" name="组合 41">
            <a:extLst>
              <a:ext uri="{FF2B5EF4-FFF2-40B4-BE49-F238E27FC236}">
                <a16:creationId xmlns:a16="http://schemas.microsoft.com/office/drawing/2014/main" id="{F23504BE-31C9-4D85-88A2-3F1BC75978A2}"/>
              </a:ext>
            </a:extLst>
          </p:cNvPr>
          <p:cNvGrpSpPr/>
          <p:nvPr/>
        </p:nvGrpSpPr>
        <p:grpSpPr>
          <a:xfrm>
            <a:off x="1405278" y="3338219"/>
            <a:ext cx="734573" cy="492035"/>
            <a:chOff x="1311557" y="1084208"/>
            <a:chExt cx="363995" cy="250835"/>
          </a:xfrm>
        </p:grpSpPr>
        <p:sp>
          <p:nvSpPr>
            <p:cNvPr id="16" name="任意多边形: 形状 42">
              <a:extLst>
                <a:ext uri="{FF2B5EF4-FFF2-40B4-BE49-F238E27FC236}">
                  <a16:creationId xmlns:a16="http://schemas.microsoft.com/office/drawing/2014/main" id="{26D23E0B-F0FC-4731-93DB-C03E0943E740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任意多边形: 形状 43">
              <a:extLst>
                <a:ext uri="{FF2B5EF4-FFF2-40B4-BE49-F238E27FC236}">
                  <a16:creationId xmlns:a16="http://schemas.microsoft.com/office/drawing/2014/main" id="{2CBE4E75-AE8B-4AA7-90F2-4C2C1493AAD9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924904E-6B94-49F0-B50C-24C77F1BA4C2}"/>
              </a:ext>
            </a:extLst>
          </p:cNvPr>
          <p:cNvSpPr txBox="1"/>
          <p:nvPr/>
        </p:nvSpPr>
        <p:spPr>
          <a:xfrm>
            <a:off x="2159562" y="3966716"/>
            <a:ext cx="8160909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Nếu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khóa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là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số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nguyên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có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thể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cấp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phát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mảng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với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kích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thước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bằng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lớn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nhất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chỉ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cần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đếm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số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lượng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khóa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hiện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danh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sách</a:t>
            </a:r>
            <a:r>
              <a:rPr lang="en-US" sz="2667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A.</a:t>
            </a:r>
            <a:endParaRPr lang="vi-VN" sz="2400" dirty="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BCBDB286-BC7C-46EF-832E-D4254A5444D1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417532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/>
      <p:bldP spid="2" grpId="0"/>
      <p:bldP spid="14" grpId="0"/>
      <p:bldP spid="1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48">
            <a:extLst>
              <a:ext uri="{FF2B5EF4-FFF2-40B4-BE49-F238E27FC236}">
                <a16:creationId xmlns:a16="http://schemas.microsoft.com/office/drawing/2014/main" id="{C8DE4E20-E94D-4798-8F4D-E90CA223FC65}"/>
              </a:ext>
            </a:extLst>
          </p:cNvPr>
          <p:cNvSpPr/>
          <p:nvPr/>
        </p:nvSpPr>
        <p:spPr>
          <a:xfrm rot="17230580">
            <a:off x="-2467185" y="1682573"/>
            <a:ext cx="3684024" cy="3684024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任意多边形: 形状 55">
            <a:extLst>
              <a:ext uri="{FF2B5EF4-FFF2-40B4-BE49-F238E27FC236}">
                <a16:creationId xmlns:a16="http://schemas.microsoft.com/office/drawing/2014/main" id="{D402CB35-E268-4CCB-91DF-ACC26E296EF0}"/>
              </a:ext>
            </a:extLst>
          </p:cNvPr>
          <p:cNvSpPr/>
          <p:nvPr/>
        </p:nvSpPr>
        <p:spPr>
          <a:xfrm rot="17471221">
            <a:off x="10310466" y="3800245"/>
            <a:ext cx="3834095" cy="383409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3" name="任意多边形: 形状 49">
            <a:extLst>
              <a:ext uri="{FF2B5EF4-FFF2-40B4-BE49-F238E27FC236}">
                <a16:creationId xmlns:a16="http://schemas.microsoft.com/office/drawing/2014/main" id="{5BFDB9C1-AF92-46AF-AEBF-AD53B6F5D6A9}"/>
              </a:ext>
            </a:extLst>
          </p:cNvPr>
          <p:cNvSpPr/>
          <p:nvPr/>
        </p:nvSpPr>
        <p:spPr>
          <a:xfrm rot="18958199">
            <a:off x="7546828" y="5860497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41C25AC2-CAE4-46DB-BC26-430764252FDF}"/>
              </a:ext>
            </a:extLst>
          </p:cNvPr>
          <p:cNvSpPr/>
          <p:nvPr/>
        </p:nvSpPr>
        <p:spPr>
          <a:xfrm rot="18958199">
            <a:off x="2190792" y="5851565"/>
            <a:ext cx="1542281" cy="154228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F072733-4807-4D00-8DCE-6422146D33BB}"/>
              </a:ext>
            </a:extLst>
          </p:cNvPr>
          <p:cNvSpPr txBox="1"/>
          <p:nvPr/>
        </p:nvSpPr>
        <p:spPr>
          <a:xfrm>
            <a:off x="1589117" y="1184537"/>
            <a:ext cx="1606295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Ý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tưởng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grpSp>
        <p:nvGrpSpPr>
          <p:cNvPr id="34" name="组合 41">
            <a:extLst>
              <a:ext uri="{FF2B5EF4-FFF2-40B4-BE49-F238E27FC236}">
                <a16:creationId xmlns:a16="http://schemas.microsoft.com/office/drawing/2014/main" id="{7D2BC160-7A8C-469D-A67C-7F04B9A73705}"/>
              </a:ext>
            </a:extLst>
          </p:cNvPr>
          <p:cNvGrpSpPr/>
          <p:nvPr/>
        </p:nvGrpSpPr>
        <p:grpSpPr>
          <a:xfrm>
            <a:off x="738820" y="1220755"/>
            <a:ext cx="734573" cy="492035"/>
            <a:chOff x="1311557" y="1084208"/>
            <a:chExt cx="363995" cy="250835"/>
          </a:xfrm>
        </p:grpSpPr>
        <p:sp>
          <p:nvSpPr>
            <p:cNvPr id="35" name="任意多边形: 形状 42">
              <a:extLst>
                <a:ext uri="{FF2B5EF4-FFF2-40B4-BE49-F238E27FC236}">
                  <a16:creationId xmlns:a16="http://schemas.microsoft.com/office/drawing/2014/main" id="{3A55AEDD-1B6D-4151-BC87-378D6C0B7FD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36" name="任意多边形: 形状 43">
              <a:extLst>
                <a:ext uri="{FF2B5EF4-FFF2-40B4-BE49-F238E27FC236}">
                  <a16:creationId xmlns:a16="http://schemas.microsoft.com/office/drawing/2014/main" id="{4577430A-6DD2-418B-BE87-3183162D44BE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2789BAB7-2DFF-4FE9-8F3D-9AEE3014778F}"/>
              </a:ext>
            </a:extLst>
          </p:cNvPr>
          <p:cNvSpPr txBox="1">
            <a:spLocks noChangeArrowheads="1"/>
          </p:cNvSpPr>
          <p:nvPr/>
        </p:nvSpPr>
        <p:spPr>
          <a:xfrm>
            <a:off x="1589117" y="1762942"/>
            <a:ext cx="9115396" cy="41623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</a:t>
            </a:r>
            <a:r>
              <a:rPr lang="en-US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</a:t>
            </a:r>
            <a:r>
              <a:rPr lang="en-US" sz="2400" baseline="-250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  <a:buFontTx/>
              <a:buChar char="-"/>
            </a:pPr>
            <a:endParaRPr lang="vi-VN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784142C-108B-436E-ADFA-FC8BB62ABF77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Counting Sort</a:t>
            </a:r>
          </a:p>
        </p:txBody>
      </p:sp>
    </p:spTree>
    <p:extLst>
      <p:ext uri="{BB962C8B-B14F-4D97-AF65-F5344CB8AC3E}">
        <p14:creationId xmlns:p14="http://schemas.microsoft.com/office/powerpoint/2010/main" val="31346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1F32720F-2AAF-4253-8AF8-C99A3CE6DF3F}"/>
              </a:ext>
            </a:extLst>
          </p:cNvPr>
          <p:cNvSpPr/>
          <p:nvPr/>
        </p:nvSpPr>
        <p:spPr>
          <a:xfrm flipH="1">
            <a:off x="99467" y="973312"/>
            <a:ext cx="8588821" cy="58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84" y="17"/>
                </a:moveTo>
                <a:lnTo>
                  <a:pt x="0" y="21590"/>
                </a:lnTo>
                <a:lnTo>
                  <a:pt x="7324" y="21600"/>
                </a:lnTo>
                <a:lnTo>
                  <a:pt x="21600" y="0"/>
                </a:lnTo>
                <a:lnTo>
                  <a:pt x="20984" y="17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2" name="Straight Connector 4">
            <a:extLst>
              <a:ext uri="{FF2B5EF4-FFF2-40B4-BE49-F238E27FC236}">
                <a16:creationId xmlns:a16="http://schemas.microsoft.com/office/drawing/2014/main" id="{5C99F9D8-4676-412C-96EF-95672B917F83}"/>
              </a:ext>
            </a:extLst>
          </p:cNvPr>
          <p:cNvSpPr/>
          <p:nvPr/>
        </p:nvSpPr>
        <p:spPr>
          <a:xfrm flipH="1" flipV="1">
            <a:off x="335360" y="1027971"/>
            <a:ext cx="6841904" cy="5830029"/>
          </a:xfrm>
          <a:prstGeom prst="line">
            <a:avLst/>
          </a:prstGeom>
          <a:ln w="63500">
            <a:solidFill>
              <a:srgbClr val="FFFFFF"/>
            </a:solidFill>
            <a:custDash>
              <a:ds d="600000" sp="600000"/>
            </a:custDash>
            <a:miter lim="400000"/>
          </a:ln>
        </p:spPr>
        <p:txBody>
          <a:bodyPr anchor="ctr"/>
          <a:lstStyle/>
          <a:p>
            <a:pPr algn="ctr"/>
            <a:endParaRPr sz="2400" dirty="0">
              <a:cs typeface="+mn-ea"/>
              <a:sym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5D00FC-0C51-46AB-AA3B-7B2891CCD4A5}"/>
              </a:ext>
            </a:extLst>
          </p:cNvPr>
          <p:cNvSpPr txBox="1"/>
          <p:nvPr/>
        </p:nvSpPr>
        <p:spPr>
          <a:xfrm>
            <a:off x="2026960" y="991253"/>
            <a:ext cx="3413491" cy="5059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Các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bước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tiến</a:t>
            </a:r>
            <a:r>
              <a:rPr lang="en-GB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GB" altLang="zh-C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hành</a:t>
            </a:r>
            <a:endParaRPr lang="en-GB" altLang="zh-CN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0" name="组合 41">
            <a:extLst>
              <a:ext uri="{FF2B5EF4-FFF2-40B4-BE49-F238E27FC236}">
                <a16:creationId xmlns:a16="http://schemas.microsoft.com/office/drawing/2014/main" id="{7340FF45-F168-45CA-B75F-D068C719E9BA}"/>
              </a:ext>
            </a:extLst>
          </p:cNvPr>
          <p:cNvGrpSpPr/>
          <p:nvPr/>
        </p:nvGrpSpPr>
        <p:grpSpPr>
          <a:xfrm>
            <a:off x="1146075" y="1027472"/>
            <a:ext cx="734573" cy="492035"/>
            <a:chOff x="1311557" y="1084208"/>
            <a:chExt cx="363995" cy="250835"/>
          </a:xfrm>
        </p:grpSpPr>
        <p:sp>
          <p:nvSpPr>
            <p:cNvPr id="25" name="任意多边形: 形状 42">
              <a:extLst>
                <a:ext uri="{FF2B5EF4-FFF2-40B4-BE49-F238E27FC236}">
                  <a16:creationId xmlns:a16="http://schemas.microsoft.com/office/drawing/2014/main" id="{C124E07C-735C-4544-B727-5324060F7F9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26" name="任意多边形: 形状 43">
              <a:extLst>
                <a:ext uri="{FF2B5EF4-FFF2-40B4-BE49-F238E27FC236}">
                  <a16:creationId xmlns:a16="http://schemas.microsoft.com/office/drawing/2014/main" id="{0841373B-E01D-4091-83CB-3A4A3EFE5C4B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D0C338A3-D27C-47D7-A81D-0AB220ABAB73}"/>
              </a:ext>
            </a:extLst>
          </p:cNvPr>
          <p:cNvSpPr/>
          <p:nvPr/>
        </p:nvSpPr>
        <p:spPr>
          <a:xfrm>
            <a:off x="1815447" y="1633999"/>
            <a:ext cx="816055" cy="81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solidFill>
              <a:srgbClr val="FFC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algn="ctr"/>
            <a:r>
              <a:rPr lang="en-US" altLang="zh-CN" sz="2667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B1:</a:t>
            </a:r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A2281D45-1952-411A-A525-D14937222BE4}"/>
              </a:ext>
            </a:extLst>
          </p:cNvPr>
          <p:cNvSpPr/>
          <p:nvPr/>
        </p:nvSpPr>
        <p:spPr>
          <a:xfrm>
            <a:off x="3373299" y="2918371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050"/>
          </a:solidFill>
          <a:ln w="12700">
            <a:solidFill>
              <a:srgbClr val="FFFF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B2: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CA4F1AF-FB2B-4B7E-BC8B-29EB1BF76D75}"/>
              </a:ext>
            </a:extLst>
          </p:cNvPr>
          <p:cNvSpPr txBox="1">
            <a:spLocks noChangeArrowheads="1"/>
          </p:cNvSpPr>
          <p:nvPr/>
        </p:nvSpPr>
        <p:spPr>
          <a:xfrm>
            <a:off x="4094239" y="2500315"/>
            <a:ext cx="6921583" cy="627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6338E538-AC91-46FE-ACF4-9EB7CABE3E1A}"/>
              </a:ext>
            </a:extLst>
          </p:cNvPr>
          <p:cNvSpPr/>
          <p:nvPr/>
        </p:nvSpPr>
        <p:spPr>
          <a:xfrm>
            <a:off x="5184150" y="4163460"/>
            <a:ext cx="887509" cy="88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30A0"/>
          </a:solidFill>
          <a:ln w="12700">
            <a:solidFill>
              <a:srgbClr val="C00000"/>
            </a:solidFill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cs typeface="+mn-ea"/>
                <a:sym typeface="+mn-lt"/>
              </a:rPr>
              <a:t>B3: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D92F0CE-9108-4896-8CC8-FFB5F3B2EE9D}"/>
              </a:ext>
            </a:extLst>
          </p:cNvPr>
          <p:cNvSpPr txBox="1">
            <a:spLocks noChangeArrowheads="1"/>
          </p:cNvSpPr>
          <p:nvPr/>
        </p:nvSpPr>
        <p:spPr>
          <a:xfrm>
            <a:off x="6291810" y="4030402"/>
            <a:ext cx="6114933" cy="16422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843D9-9A4B-4841-98D4-918AA4668EFC}"/>
              </a:ext>
            </a:extLst>
          </p:cNvPr>
          <p:cNvSpPr txBox="1"/>
          <p:nvPr/>
        </p:nvSpPr>
        <p:spPr>
          <a:xfrm>
            <a:off x="4555420" y="2754014"/>
            <a:ext cx="7736843" cy="148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60000"/>
              </a:spcBef>
            </a:pP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CA344C-00DD-40F6-81E0-B1DD07F86B3B}"/>
              </a:ext>
            </a:extLst>
          </p:cNvPr>
          <p:cNvSpPr txBox="1"/>
          <p:nvPr/>
        </p:nvSpPr>
        <p:spPr>
          <a:xfrm>
            <a:off x="2782428" y="1545992"/>
            <a:ext cx="9310107" cy="103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60000"/>
              </a:spcBef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ếm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E1F43A5-3471-4023-9462-8886B726D59C}"/>
              </a:ext>
            </a:extLst>
          </p:cNvPr>
          <p:cNvSpPr/>
          <p:nvPr/>
        </p:nvSpPr>
        <p:spPr>
          <a:xfrm>
            <a:off x="0" y="0"/>
            <a:ext cx="12240683" cy="96010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 altLang="zh-CN" sz="5333" dirty="0">
                <a:solidFill>
                  <a:srgbClr val="F7FCF6"/>
                </a:solidFill>
                <a:cs typeface="+mn-ea"/>
                <a:sym typeface="+mn-lt"/>
              </a:rPr>
              <a:t>Counting Sort</a:t>
            </a:r>
          </a:p>
        </p:txBody>
      </p:sp>
      <p:pic>
        <p:nvPicPr>
          <p:cNvPr id="27" name="Graphic 2" descr="Brainstorm with solid fill">
            <a:extLst>
              <a:ext uri="{FF2B5EF4-FFF2-40B4-BE49-F238E27FC236}">
                <a16:creationId xmlns:a16="http://schemas.microsoft.com/office/drawing/2014/main" id="{5E812540-9DDB-4750-8B2D-E7507F13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84" y="3763976"/>
            <a:ext cx="2652910" cy="26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28" grpId="0" animBg="1"/>
      <p:bldP spid="30" grpId="0" animBg="1"/>
      <p:bldP spid="31" grpId="0"/>
      <p:bldP spid="33" grpId="0" animBg="1"/>
      <p:bldP spid="35" grpId="0"/>
      <p:bldP spid="22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|0.9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556</TotalTime>
  <Words>10384</Words>
  <Application>Microsoft Office PowerPoint</Application>
  <PresentationFormat>Widescreen</PresentationFormat>
  <Paragraphs>3218</Paragraphs>
  <Slides>170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2" baseType="lpstr">
      <vt:lpstr>微软雅黑</vt:lpstr>
      <vt:lpstr>-apple-system</vt:lpstr>
      <vt:lpstr>Arial</vt:lpstr>
      <vt:lpstr>Calibri</vt:lpstr>
      <vt:lpstr>Cambria Math</vt:lpstr>
      <vt:lpstr>Muli</vt:lpstr>
      <vt:lpstr>Open Sans</vt:lpstr>
      <vt:lpstr>Times New Roman</vt:lpstr>
      <vt:lpstr>Tw Cen MT</vt:lpstr>
      <vt:lpstr>VNI-Helve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Nguyễn Thị Mỹ Trân</cp:lastModifiedBy>
  <cp:revision>192</cp:revision>
  <dcterms:created xsi:type="dcterms:W3CDTF">2021-06-12T09:28:35Z</dcterms:created>
  <dcterms:modified xsi:type="dcterms:W3CDTF">2021-06-13T12:53:34Z</dcterms:modified>
</cp:coreProperties>
</file>